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  <p:sldMasterId id="2147483660" r:id="rId4"/>
  </p:sldMasterIdLst>
  <p:notesMasterIdLst>
    <p:notesMasterId r:id="rId7"/>
  </p:notesMasterIdLst>
  <p:handoutMasterIdLst>
    <p:handoutMasterId r:id="rId8"/>
  </p:handoutMasterIdLst>
  <p:sldIdLst>
    <p:sldId id="259" r:id="rId5"/>
    <p:sldId id="30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98">
          <p15:clr>
            <a:srgbClr val="A4A3A4"/>
          </p15:clr>
        </p15:guide>
        <p15:guide id="2" pos="5606">
          <p15:clr>
            <a:srgbClr val="A4A3A4"/>
          </p15:clr>
        </p15:guide>
        <p15:guide id="3" pos="57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83E6"/>
    <a:srgbClr val="8F600B"/>
    <a:srgbClr val="F0AE38"/>
    <a:srgbClr val="C0504D"/>
    <a:srgbClr val="333399"/>
    <a:srgbClr val="B4CFFC"/>
    <a:srgbClr val="B6D6FC"/>
    <a:srgbClr val="E3F0FE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7384" autoAdjust="0"/>
  </p:normalViewPr>
  <p:slideViewPr>
    <p:cSldViewPr snapToGrid="0" snapToObjects="1" showGuides="1">
      <p:cViewPr varScale="1">
        <p:scale>
          <a:sx n="78" d="100"/>
          <a:sy n="78" d="100"/>
        </p:scale>
        <p:origin x="-1336" y="-104"/>
      </p:cViewPr>
      <p:guideLst>
        <p:guide orient="horz" pos="302"/>
        <p:guide pos="57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4/29/14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4/29/14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2C977-DE23-2D45-98F2-8CAF3CD05042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9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009E22-3BF7-9C40-BFC2-EE47D5DBD29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84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61004-FBD6-B546-BEDD-2D42C1639C3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2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BF26B3-091F-9D4D-B852-3AB714D65FC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26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70CDD-25E5-7546-9BDF-E24A2DBE8978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33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DEA82-57B2-D245-BD83-A4DD311DE966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4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311C4-0D3A-2747-8316-9F48AAF21ED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5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5A573-96F0-8549-89C6-11EC89828DE2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4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2F5437-3A52-224D-A8FE-B9D6C9B58969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8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CD49D1-9B45-8A44-830B-C8832A9AFCC5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7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28C4F-7506-8140-AF38-4751AC6BB496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3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5886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NEDC </a:t>
            </a:r>
            <a:r>
              <a:rPr lang="en-US" sz="10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Meeting: TUH EEG Corpus Overview</a:t>
            </a:r>
            <a:r>
              <a:rPr lang="en-US" sz="1000" b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March 12, 2014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pPr/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Comparative Analysis of Nonlinear Features</a:t>
            </a:r>
            <a:r>
              <a:rPr lang="en-US" sz="1000" b="1" cap="all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an HMM-Based</a:t>
            </a:r>
            <a:r>
              <a:rPr lang="en-US" sz="1000" b="1" cap="all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Seizure Detection System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March 12, 2014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2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edcdata.org/drupal/" TargetMode="External"/><Relationship Id="rId3" Type="http://schemas.openxmlformats.org/officeDocument/2006/relationships/hyperlink" Target="http://www.surveymonkey.com/s/DZPJTF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318" y="2353125"/>
            <a:ext cx="853336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Engaging The Community:</a:t>
            </a:r>
            <a:r>
              <a:rPr lang="en-US" sz="4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Outreach Activities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85856" y="5171230"/>
            <a:ext cx="5470525" cy="14746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Iyad Obei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Joseph Picone </a:t>
            </a:r>
            <a:endParaRPr 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Neural Engineering Data Consortium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Philadelphia,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267" y="151862"/>
            <a:ext cx="1143000" cy="788276"/>
          </a:xfrm>
          <a:prstGeom prst="rect">
            <a:avLst/>
          </a:prstGeom>
        </p:spPr>
      </p:pic>
      <p:pic>
        <p:nvPicPr>
          <p:cNvPr id="6" name="Picture 5" descr="Screen Shot 2013-07-09 at 12.27.4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0"/>
          <a:stretch/>
        </p:blipFill>
        <p:spPr>
          <a:xfrm>
            <a:off x="303318" y="254338"/>
            <a:ext cx="1748122" cy="839970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157" y="783966"/>
            <a:ext cx="1753544" cy="842575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4511" y="222428"/>
            <a:ext cx="1000328" cy="1123076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Planned Activities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797088"/>
            <a:ext cx="8688388" cy="568083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Arial"/>
                <a:cs typeface="Arial"/>
                <a:hlinkClick r:id="rId2"/>
              </a:rPr>
              <a:t>Web dissemination</a:t>
            </a:r>
            <a:endParaRPr lang="en-US" sz="2400" b="1" dirty="0">
              <a:latin typeface="Arial"/>
              <a:cs typeface="Arial"/>
            </a:endParaRP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Arial"/>
                <a:cs typeface="Arial"/>
                <a:hlinkClick r:id="rId3"/>
              </a:rPr>
              <a:t>Market Survey </a:t>
            </a:r>
            <a:r>
              <a:rPr lang="en-US" sz="2400" b="1" dirty="0" smtClean="0">
                <a:latin typeface="Arial"/>
                <a:cs typeface="Arial"/>
              </a:rPr>
              <a:t>(on going)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Arial"/>
                <a:cs typeface="Arial"/>
              </a:rPr>
              <a:t>Summer </a:t>
            </a:r>
            <a:r>
              <a:rPr lang="en-US" sz="2400" b="1" dirty="0" smtClean="0">
                <a:latin typeface="Arial"/>
                <a:cs typeface="Arial"/>
              </a:rPr>
              <a:t>workshop for constituents.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Arial"/>
                <a:cs typeface="Arial"/>
              </a:rPr>
              <a:t>WE2 and high school outreach.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Arial"/>
                <a:cs typeface="Arial"/>
              </a:rPr>
              <a:t>Conference presentation at </a:t>
            </a:r>
            <a:r>
              <a:rPr lang="en-US" sz="2400" b="1" dirty="0" err="1" smtClean="0">
                <a:latin typeface="Arial"/>
                <a:cs typeface="Arial"/>
              </a:rPr>
              <a:t>Asilomar</a:t>
            </a:r>
            <a:r>
              <a:rPr lang="en-US" sz="2400" b="1" dirty="0" smtClean="0">
                <a:latin typeface="Arial"/>
                <a:cs typeface="Arial"/>
              </a:rPr>
              <a:t> Conference on Signals, Systems and Computers.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Arial"/>
                <a:cs typeface="Arial"/>
              </a:rPr>
              <a:t>Conference submission at </a:t>
            </a:r>
            <a:r>
              <a:rPr lang="en-US" sz="2400" b="1" dirty="0" err="1" smtClean="0">
                <a:latin typeface="Arial"/>
                <a:cs typeface="Arial"/>
              </a:rPr>
              <a:t>Neuroinformatics</a:t>
            </a:r>
            <a:r>
              <a:rPr lang="en-US" sz="2400" b="1" dirty="0" smtClean="0">
                <a:latin typeface="Arial"/>
                <a:cs typeface="Arial"/>
              </a:rPr>
              <a:t> 2014.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Arial"/>
                <a:cs typeface="Arial"/>
              </a:rPr>
              <a:t>Hosting the IEEE Signal Processing in Medicine and Biology Symposium in December 2014.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Arial"/>
                <a:cs typeface="Arial"/>
              </a:rPr>
              <a:t>University City Science Center commercialization grant continues to give us significant external exposure.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endParaRPr lang="en-US" sz="24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15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5651</TotalTime>
  <Words>88</Words>
  <Application>Microsoft Macintosh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ISIP Content Slide</vt:lpstr>
      <vt:lpstr>ISIP Title Slide</vt:lpstr>
      <vt:lpstr>1_ISIP Content Slide</vt:lpstr>
      <vt:lpstr>Custom Design</vt:lpstr>
      <vt:lpstr>PowerPoint Presentation</vt:lpstr>
      <vt:lpstr>Upcoming Planned Activities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Joseph Picone</cp:lastModifiedBy>
  <cp:revision>278</cp:revision>
  <dcterms:created xsi:type="dcterms:W3CDTF">2012-05-05T20:20:58Z</dcterms:created>
  <dcterms:modified xsi:type="dcterms:W3CDTF">2014-04-29T05:08:48Z</dcterms:modified>
</cp:coreProperties>
</file>