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516" autoAdjust="0"/>
    <p:restoredTop sz="95366" autoAdjust="0"/>
  </p:normalViewPr>
  <p:slideViewPr>
    <p:cSldViewPr snapToGrid="0">
      <p:cViewPr varScale="1">
        <p:scale>
          <a:sx n="90" d="100"/>
          <a:sy n="90" d="100"/>
        </p:scale>
        <p:origin x="624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308C6-975F-4E94-9D2F-FB20FBB69718}" type="datetimeFigureOut">
              <a:rPr lang="en-US" smtClean="0"/>
              <a:t>4/17/2017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05111-FB79-484D-98C6-02966AE299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2669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308C6-975F-4E94-9D2F-FB20FBB69718}" type="datetimeFigureOut">
              <a:rPr lang="en-US" smtClean="0"/>
              <a:t>4/17/2017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05111-FB79-484D-98C6-02966AE299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5222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308C6-975F-4E94-9D2F-FB20FBB69718}" type="datetimeFigureOut">
              <a:rPr lang="en-US" smtClean="0"/>
              <a:t>4/17/2017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05111-FB79-484D-98C6-02966AE299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1015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308C6-975F-4E94-9D2F-FB20FBB69718}" type="datetimeFigureOut">
              <a:rPr lang="en-US" smtClean="0"/>
              <a:t>4/17/2017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05111-FB79-484D-98C6-02966AE299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8714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308C6-975F-4E94-9D2F-FB20FBB69718}" type="datetimeFigureOut">
              <a:rPr lang="en-US" smtClean="0"/>
              <a:t>4/17/2017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05111-FB79-484D-98C6-02966AE299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6299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308C6-975F-4E94-9D2F-FB20FBB69718}" type="datetimeFigureOut">
              <a:rPr lang="en-US" smtClean="0"/>
              <a:t>4/17/2017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05111-FB79-484D-98C6-02966AE299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5146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308C6-975F-4E94-9D2F-FB20FBB69718}" type="datetimeFigureOut">
              <a:rPr lang="en-US" smtClean="0"/>
              <a:t>4/17/2017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05111-FB79-484D-98C6-02966AE299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1311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308C6-975F-4E94-9D2F-FB20FBB69718}" type="datetimeFigureOut">
              <a:rPr lang="en-US" smtClean="0"/>
              <a:t>4/17/2017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05111-FB79-484D-98C6-02966AE299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2007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308C6-975F-4E94-9D2F-FB20FBB69718}" type="datetimeFigureOut">
              <a:rPr lang="en-US" smtClean="0"/>
              <a:t>4/17/2017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05111-FB79-484D-98C6-02966AE299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007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308C6-975F-4E94-9D2F-FB20FBB69718}" type="datetimeFigureOut">
              <a:rPr lang="en-US" smtClean="0"/>
              <a:t>4/17/2017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05111-FB79-484D-98C6-02966AE299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7353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308C6-975F-4E94-9D2F-FB20FBB69718}" type="datetimeFigureOut">
              <a:rPr lang="en-US" smtClean="0"/>
              <a:t>4/17/2017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05111-FB79-484D-98C6-02966AE299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2626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5308C6-975F-4E94-9D2F-FB20FBB69718}" type="datetimeFigureOut">
              <a:rPr lang="en-US" smtClean="0"/>
              <a:t>4/17/2017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605111-FB79-484D-98C6-02966AE299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4782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446568" y="609869"/>
            <a:ext cx="11245602" cy="5544643"/>
            <a:chOff x="404037" y="354687"/>
            <a:chExt cx="11245602" cy="5544643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 rotWithShape="1">
            <a:blip r:embed="rId2"/>
            <a:srcRect l="334"/>
            <a:stretch/>
          </p:blipFill>
          <p:spPr>
            <a:xfrm>
              <a:off x="1010092" y="4472200"/>
              <a:ext cx="10639547" cy="1427130"/>
            </a:xfrm>
            <a:prstGeom prst="rect">
              <a:avLst/>
            </a:prstGeom>
          </p:spPr>
        </p:pic>
        <p:pic>
          <p:nvPicPr>
            <p:cNvPr id="6" name="Picture 5"/>
            <p:cNvPicPr>
              <a:picLocks noChangeAspect="1"/>
            </p:cNvPicPr>
            <p:nvPr/>
          </p:nvPicPr>
          <p:blipFill rotWithShape="1">
            <a:blip r:embed="rId3"/>
            <a:srcRect t="5030" b="2903"/>
            <a:stretch/>
          </p:blipFill>
          <p:spPr>
            <a:xfrm>
              <a:off x="3934045" y="354687"/>
              <a:ext cx="4791639" cy="3872965"/>
            </a:xfrm>
            <a:prstGeom prst="rect">
              <a:avLst/>
            </a:prstGeom>
          </p:spPr>
        </p:pic>
        <p:sp>
          <p:nvSpPr>
            <p:cNvPr id="8" name="Oval 7"/>
            <p:cNvSpPr/>
            <p:nvPr/>
          </p:nvSpPr>
          <p:spPr>
            <a:xfrm>
              <a:off x="4965406" y="2977646"/>
              <a:ext cx="446568" cy="425303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dirty="0"/>
                <a:t>T5</a:t>
              </a:r>
            </a:p>
          </p:txBody>
        </p:sp>
        <p:sp>
          <p:nvSpPr>
            <p:cNvPr id="9" name="Oval 8"/>
            <p:cNvSpPr/>
            <p:nvPr/>
          </p:nvSpPr>
          <p:spPr>
            <a:xfrm>
              <a:off x="5702597" y="3534083"/>
              <a:ext cx="474920" cy="44249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dirty="0"/>
                <a:t>O1</a:t>
              </a:r>
            </a:p>
          </p:txBody>
        </p:sp>
        <p:cxnSp>
          <p:nvCxnSpPr>
            <p:cNvPr id="11" name="Elbow Connector 10"/>
            <p:cNvCxnSpPr>
              <a:stCxn id="8" idx="2"/>
            </p:cNvCxnSpPr>
            <p:nvPr/>
          </p:nvCxnSpPr>
          <p:spPr>
            <a:xfrm rot="10800000" flipV="1">
              <a:off x="1010092" y="3190297"/>
              <a:ext cx="3955314" cy="2423693"/>
            </a:xfrm>
            <a:prstGeom prst="bentConnector3">
              <a:avLst>
                <a:gd name="adj1" fmla="val 115860"/>
              </a:avLst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>
              <a:stCxn id="9" idx="2"/>
            </p:cNvCxnSpPr>
            <p:nvPr/>
          </p:nvCxnSpPr>
          <p:spPr>
            <a:xfrm flipH="1" flipV="1">
              <a:off x="404037" y="3742660"/>
              <a:ext cx="5298560" cy="1267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Box 17"/>
            <p:cNvSpPr txBox="1"/>
            <p:nvPr/>
          </p:nvSpPr>
          <p:spPr>
            <a:xfrm>
              <a:off x="3338621" y="4066897"/>
              <a:ext cx="223283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Eyes Open 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8002669" y="4032811"/>
              <a:ext cx="223283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Eyes Closed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174819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2" name="Group 171"/>
          <p:cNvGrpSpPr/>
          <p:nvPr/>
        </p:nvGrpSpPr>
        <p:grpSpPr>
          <a:xfrm>
            <a:off x="-534597" y="-25414"/>
            <a:ext cx="12990650" cy="6324602"/>
            <a:chOff x="-489658" y="375213"/>
            <a:chExt cx="12990650" cy="6218745"/>
          </a:xfrm>
        </p:grpSpPr>
        <p:sp>
          <p:nvSpPr>
            <p:cNvPr id="4" name="TextBox 3"/>
            <p:cNvSpPr txBox="1"/>
            <p:nvPr/>
          </p:nvSpPr>
          <p:spPr>
            <a:xfrm>
              <a:off x="5880254" y="375213"/>
              <a:ext cx="223221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Patient Record</a:t>
              </a: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4095645" y="1144580"/>
              <a:ext cx="285204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Posterior Dominant Rhythm</a:t>
              </a:r>
            </a:p>
            <a:p>
              <a:pPr algn="ctr"/>
              <a:r>
                <a:rPr 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(PDR)  </a:t>
              </a: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7215995" y="1143494"/>
              <a:ext cx="223221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Lack</a:t>
              </a:r>
            </a:p>
          </p:txBody>
        </p:sp>
        <p:cxnSp>
          <p:nvCxnSpPr>
            <p:cNvPr id="10" name="Elbow Connector 9"/>
            <p:cNvCxnSpPr>
              <a:stCxn id="4" idx="2"/>
              <a:endCxn id="5" idx="0"/>
            </p:cNvCxnSpPr>
            <p:nvPr/>
          </p:nvCxnSpPr>
          <p:spPr>
            <a:xfrm rot="5400000">
              <a:off x="6058996" y="207215"/>
              <a:ext cx="400035" cy="1474694"/>
            </a:xfrm>
            <a:prstGeom prst="bentConnector3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Elbow Connector 11"/>
            <p:cNvCxnSpPr>
              <a:stCxn id="4" idx="2"/>
              <a:endCxn id="6" idx="0"/>
            </p:cNvCxnSpPr>
            <p:nvPr/>
          </p:nvCxnSpPr>
          <p:spPr>
            <a:xfrm rot="16200000" flipH="1">
              <a:off x="7464756" y="276149"/>
              <a:ext cx="398949" cy="1335741"/>
            </a:xfrm>
            <a:prstGeom prst="bentConnector3">
              <a:avLst>
                <a:gd name="adj1" fmla="val 50000"/>
              </a:avLst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/>
            <p:cNvSpPr txBox="1"/>
            <p:nvPr/>
          </p:nvSpPr>
          <p:spPr>
            <a:xfrm>
              <a:off x="4155669" y="1870150"/>
              <a:ext cx="273199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Proceed assuming normal 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7215995" y="1895126"/>
              <a:ext cx="223221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Abnormal </a:t>
              </a:r>
            </a:p>
          </p:txBody>
        </p:sp>
        <p:cxnSp>
          <p:nvCxnSpPr>
            <p:cNvPr id="18" name="Straight Arrow Connector 17"/>
            <p:cNvCxnSpPr>
              <a:stCxn id="5" idx="2"/>
              <a:endCxn id="15" idx="0"/>
            </p:cNvCxnSpPr>
            <p:nvPr/>
          </p:nvCxnSpPr>
          <p:spPr>
            <a:xfrm>
              <a:off x="5521666" y="1790911"/>
              <a:ext cx="0" cy="145517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>
              <a:stCxn id="6" idx="2"/>
              <a:endCxn id="16" idx="0"/>
            </p:cNvCxnSpPr>
            <p:nvPr/>
          </p:nvCxnSpPr>
          <p:spPr>
            <a:xfrm>
              <a:off x="8332101" y="1512826"/>
              <a:ext cx="0" cy="382299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TextBox 20"/>
            <p:cNvSpPr txBox="1"/>
            <p:nvPr/>
          </p:nvSpPr>
          <p:spPr>
            <a:xfrm>
              <a:off x="2973822" y="2488583"/>
              <a:ext cx="402253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Determine state at other points on record </a:t>
              </a:r>
            </a:p>
          </p:txBody>
        </p:sp>
        <p:cxnSp>
          <p:nvCxnSpPr>
            <p:cNvPr id="22" name="Elbow Connector 21"/>
            <p:cNvCxnSpPr>
              <a:stCxn id="15" idx="2"/>
              <a:endCxn id="21" idx="0"/>
            </p:cNvCxnSpPr>
            <p:nvPr/>
          </p:nvCxnSpPr>
          <p:spPr>
            <a:xfrm rot="5400000">
              <a:off x="5128829" y="2095745"/>
              <a:ext cx="249101" cy="536575"/>
            </a:xfrm>
            <a:prstGeom prst="bentConnector3">
              <a:avLst>
                <a:gd name="adj1" fmla="val 50000"/>
              </a:avLst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TextBox 24"/>
            <p:cNvSpPr txBox="1"/>
            <p:nvPr/>
          </p:nvSpPr>
          <p:spPr>
            <a:xfrm>
              <a:off x="1859285" y="3106423"/>
              <a:ext cx="273199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Rolling eye movement</a:t>
              </a: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5133009" y="3106423"/>
              <a:ext cx="273199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Vertex waves, sleep spindles, K-complexes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7664230" y="3106423"/>
              <a:ext cx="273199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Otherwise</a:t>
              </a: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559744" y="3944439"/>
              <a:ext cx="273199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Drowsy</a:t>
              </a: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5133009" y="3944439"/>
              <a:ext cx="273199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Asleep </a:t>
              </a: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7668414" y="3945018"/>
              <a:ext cx="273199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Awake</a:t>
              </a:r>
            </a:p>
          </p:txBody>
        </p:sp>
        <p:cxnSp>
          <p:nvCxnSpPr>
            <p:cNvPr id="31" name="Elbow Connector 30"/>
            <p:cNvCxnSpPr>
              <a:stCxn id="21" idx="2"/>
            </p:cNvCxnSpPr>
            <p:nvPr/>
          </p:nvCxnSpPr>
          <p:spPr>
            <a:xfrm rot="5400000">
              <a:off x="4077453" y="2198785"/>
              <a:ext cx="248508" cy="1566769"/>
            </a:xfrm>
            <a:prstGeom prst="bentConnector3">
              <a:avLst>
                <a:gd name="adj1" fmla="val 50000"/>
              </a:avLst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Elbow Connector 33"/>
            <p:cNvCxnSpPr>
              <a:stCxn id="21" idx="2"/>
              <a:endCxn id="26" idx="0"/>
            </p:cNvCxnSpPr>
            <p:nvPr/>
          </p:nvCxnSpPr>
          <p:spPr>
            <a:xfrm rot="16200000" flipH="1">
              <a:off x="5617794" y="2225211"/>
              <a:ext cx="248508" cy="1513915"/>
            </a:xfrm>
            <a:prstGeom prst="bentConnector3">
              <a:avLst>
                <a:gd name="adj1" fmla="val 50000"/>
              </a:avLst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Elbow Connector 37"/>
            <p:cNvCxnSpPr>
              <a:stCxn id="21" idx="2"/>
              <a:endCxn id="27" idx="0"/>
            </p:cNvCxnSpPr>
            <p:nvPr/>
          </p:nvCxnSpPr>
          <p:spPr>
            <a:xfrm rot="16200000" flipH="1">
              <a:off x="6883405" y="959601"/>
              <a:ext cx="248508" cy="4045136"/>
            </a:xfrm>
            <a:prstGeom prst="bentConnector3">
              <a:avLst>
                <a:gd name="adj1" fmla="val 50000"/>
              </a:avLst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Arrow Connector 46"/>
            <p:cNvCxnSpPr>
              <a:stCxn id="26" idx="2"/>
              <a:endCxn id="29" idx="0"/>
            </p:cNvCxnSpPr>
            <p:nvPr/>
          </p:nvCxnSpPr>
          <p:spPr>
            <a:xfrm>
              <a:off x="6499006" y="3752754"/>
              <a:ext cx="0" cy="191685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Arrow Connector 50"/>
            <p:cNvCxnSpPr>
              <a:stCxn id="27" idx="2"/>
              <a:endCxn id="30" idx="0"/>
            </p:cNvCxnSpPr>
            <p:nvPr/>
          </p:nvCxnSpPr>
          <p:spPr>
            <a:xfrm>
              <a:off x="9030227" y="3475755"/>
              <a:ext cx="4184" cy="469263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TextBox 53"/>
            <p:cNvSpPr txBox="1"/>
            <p:nvPr/>
          </p:nvSpPr>
          <p:spPr>
            <a:xfrm>
              <a:off x="-185737" y="4544602"/>
              <a:ext cx="273199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Pathological</a:t>
              </a:r>
            </a:p>
            <a:p>
              <a:pPr algn="ctr"/>
              <a:r>
                <a:rPr 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morphology</a:t>
              </a: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2583545" y="4544602"/>
              <a:ext cx="273199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Otherwise</a:t>
              </a:r>
            </a:p>
          </p:txBody>
        </p:sp>
        <p:cxnSp>
          <p:nvCxnSpPr>
            <p:cNvPr id="56" name="Elbow Connector 55"/>
            <p:cNvCxnSpPr>
              <a:stCxn id="28" idx="2"/>
              <a:endCxn id="54" idx="0"/>
            </p:cNvCxnSpPr>
            <p:nvPr/>
          </p:nvCxnSpPr>
          <p:spPr>
            <a:xfrm rot="5400000">
              <a:off x="1437586" y="4056446"/>
              <a:ext cx="230831" cy="745481"/>
            </a:xfrm>
            <a:prstGeom prst="bentConnector3">
              <a:avLst>
                <a:gd name="adj1" fmla="val 50000"/>
              </a:avLst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Elbow Connector 59"/>
            <p:cNvCxnSpPr>
              <a:stCxn id="28" idx="2"/>
              <a:endCxn id="55" idx="0"/>
            </p:cNvCxnSpPr>
            <p:nvPr/>
          </p:nvCxnSpPr>
          <p:spPr>
            <a:xfrm rot="16200000" flipH="1">
              <a:off x="2822226" y="3417285"/>
              <a:ext cx="230831" cy="2023801"/>
            </a:xfrm>
            <a:prstGeom prst="bentConnector3">
              <a:avLst>
                <a:gd name="adj1" fmla="val 50000"/>
              </a:avLst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5" name="TextBox 64"/>
            <p:cNvSpPr txBox="1"/>
            <p:nvPr/>
          </p:nvSpPr>
          <p:spPr>
            <a:xfrm>
              <a:off x="3861388" y="4590769"/>
              <a:ext cx="273199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Pathological</a:t>
              </a:r>
            </a:p>
            <a:p>
              <a:pPr algn="ctr"/>
              <a:r>
                <a:rPr 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morphology</a:t>
              </a:r>
            </a:p>
          </p:txBody>
        </p:sp>
        <p:cxnSp>
          <p:nvCxnSpPr>
            <p:cNvPr id="68" name="Elbow Connector 67"/>
            <p:cNvCxnSpPr>
              <a:stCxn id="25" idx="2"/>
              <a:endCxn id="28" idx="0"/>
            </p:cNvCxnSpPr>
            <p:nvPr/>
          </p:nvCxnSpPr>
          <p:spPr>
            <a:xfrm rot="5400000">
              <a:off x="2341170" y="3060327"/>
              <a:ext cx="468684" cy="1299541"/>
            </a:xfrm>
            <a:prstGeom prst="bentConnector3">
              <a:avLst>
                <a:gd name="adj1" fmla="val 50000"/>
              </a:avLst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1" name="TextBox 70"/>
            <p:cNvSpPr txBox="1"/>
            <p:nvPr/>
          </p:nvSpPr>
          <p:spPr>
            <a:xfrm>
              <a:off x="5493899" y="4591377"/>
              <a:ext cx="273199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Standard</a:t>
              </a:r>
            </a:p>
          </p:txBody>
        </p:sp>
        <p:cxnSp>
          <p:nvCxnSpPr>
            <p:cNvPr id="72" name="Elbow Connector 71"/>
            <p:cNvCxnSpPr>
              <a:stCxn id="29" idx="2"/>
              <a:endCxn id="65" idx="0"/>
            </p:cNvCxnSpPr>
            <p:nvPr/>
          </p:nvCxnSpPr>
          <p:spPr>
            <a:xfrm rot="5400000">
              <a:off x="5724697" y="3816460"/>
              <a:ext cx="276998" cy="1271621"/>
            </a:xfrm>
            <a:prstGeom prst="bentConnector3">
              <a:avLst>
                <a:gd name="adj1" fmla="val 50000"/>
              </a:avLst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Elbow Connector 75"/>
            <p:cNvCxnSpPr>
              <a:stCxn id="29" idx="2"/>
              <a:endCxn id="71" idx="0"/>
            </p:cNvCxnSpPr>
            <p:nvPr/>
          </p:nvCxnSpPr>
          <p:spPr>
            <a:xfrm rot="16200000" flipH="1">
              <a:off x="6540648" y="4272129"/>
              <a:ext cx="277606" cy="360890"/>
            </a:xfrm>
            <a:prstGeom prst="bentConnector3">
              <a:avLst>
                <a:gd name="adj1" fmla="val 50000"/>
              </a:avLst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9" name="TextBox 78"/>
            <p:cNvSpPr txBox="1"/>
            <p:nvPr/>
          </p:nvSpPr>
          <p:spPr>
            <a:xfrm>
              <a:off x="7215995" y="4590161"/>
              <a:ext cx="273199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Pathological</a:t>
              </a:r>
            </a:p>
            <a:p>
              <a:pPr algn="ctr"/>
              <a:r>
                <a:rPr 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morphology</a:t>
              </a:r>
            </a:p>
          </p:txBody>
        </p:sp>
        <p:sp>
          <p:nvSpPr>
            <p:cNvPr id="80" name="TextBox 79"/>
            <p:cNvSpPr txBox="1"/>
            <p:nvPr/>
          </p:nvSpPr>
          <p:spPr>
            <a:xfrm>
              <a:off x="9768998" y="4798360"/>
              <a:ext cx="273199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Otherwise</a:t>
              </a:r>
            </a:p>
          </p:txBody>
        </p:sp>
        <p:cxnSp>
          <p:nvCxnSpPr>
            <p:cNvPr id="81" name="Elbow Connector 80"/>
            <p:cNvCxnSpPr>
              <a:stCxn id="30" idx="2"/>
              <a:endCxn id="79" idx="0"/>
            </p:cNvCxnSpPr>
            <p:nvPr/>
          </p:nvCxnSpPr>
          <p:spPr>
            <a:xfrm rot="5400000">
              <a:off x="8670297" y="4226046"/>
              <a:ext cx="275811" cy="452419"/>
            </a:xfrm>
            <a:prstGeom prst="bentConnector3">
              <a:avLst>
                <a:gd name="adj1" fmla="val 50000"/>
              </a:avLst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Elbow Connector 83"/>
            <p:cNvCxnSpPr>
              <a:stCxn id="30" idx="2"/>
              <a:endCxn id="80" idx="0"/>
            </p:cNvCxnSpPr>
            <p:nvPr/>
          </p:nvCxnSpPr>
          <p:spPr>
            <a:xfrm rot="16200000" flipH="1">
              <a:off x="9842698" y="3506063"/>
              <a:ext cx="484010" cy="2100584"/>
            </a:xfrm>
            <a:prstGeom prst="bentConnector3">
              <a:avLst>
                <a:gd name="adj1" fmla="val 29337"/>
              </a:avLst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7" name="TextBox 86"/>
            <p:cNvSpPr txBox="1"/>
            <p:nvPr/>
          </p:nvSpPr>
          <p:spPr>
            <a:xfrm>
              <a:off x="-489658" y="5521115"/>
              <a:ext cx="273199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Pathology</a:t>
              </a:r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1054812" y="5525112"/>
              <a:ext cx="273199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Benign variant</a:t>
              </a:r>
            </a:p>
          </p:txBody>
        </p:sp>
        <p:cxnSp>
          <p:nvCxnSpPr>
            <p:cNvPr id="89" name="Elbow Connector 88"/>
            <p:cNvCxnSpPr>
              <a:stCxn id="54" idx="2"/>
              <a:endCxn id="87" idx="0"/>
            </p:cNvCxnSpPr>
            <p:nvPr/>
          </p:nvCxnSpPr>
          <p:spPr>
            <a:xfrm rot="5400000">
              <a:off x="863209" y="5204064"/>
              <a:ext cx="330182" cy="303921"/>
            </a:xfrm>
            <a:prstGeom prst="bentConnector3">
              <a:avLst>
                <a:gd name="adj1" fmla="val 50000"/>
              </a:avLst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Elbow Connector 93"/>
            <p:cNvCxnSpPr>
              <a:stCxn id="54" idx="2"/>
              <a:endCxn id="88" idx="0"/>
            </p:cNvCxnSpPr>
            <p:nvPr/>
          </p:nvCxnSpPr>
          <p:spPr>
            <a:xfrm rot="16200000" flipH="1">
              <a:off x="1633445" y="4737747"/>
              <a:ext cx="334179" cy="1240549"/>
            </a:xfrm>
            <a:prstGeom prst="bentConnector3">
              <a:avLst>
                <a:gd name="adj1" fmla="val 50000"/>
              </a:avLst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8" name="TextBox 97"/>
            <p:cNvSpPr txBox="1"/>
            <p:nvPr/>
          </p:nvSpPr>
          <p:spPr>
            <a:xfrm>
              <a:off x="3225282" y="5521116"/>
              <a:ext cx="273199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Pathology</a:t>
              </a:r>
            </a:p>
          </p:txBody>
        </p:sp>
        <p:sp>
          <p:nvSpPr>
            <p:cNvPr id="99" name="TextBox 98"/>
            <p:cNvSpPr txBox="1"/>
            <p:nvPr/>
          </p:nvSpPr>
          <p:spPr>
            <a:xfrm>
              <a:off x="4591279" y="5521116"/>
              <a:ext cx="273199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Benign variant</a:t>
              </a:r>
            </a:p>
          </p:txBody>
        </p:sp>
        <p:cxnSp>
          <p:nvCxnSpPr>
            <p:cNvPr id="100" name="Elbow Connector 99"/>
            <p:cNvCxnSpPr>
              <a:stCxn id="65" idx="2"/>
              <a:endCxn id="98" idx="0"/>
            </p:cNvCxnSpPr>
            <p:nvPr/>
          </p:nvCxnSpPr>
          <p:spPr>
            <a:xfrm rot="5400000">
              <a:off x="4767324" y="5061055"/>
              <a:ext cx="284016" cy="636106"/>
            </a:xfrm>
            <a:prstGeom prst="bentConnector3">
              <a:avLst>
                <a:gd name="adj1" fmla="val 50000"/>
              </a:avLst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Elbow Connector 103"/>
            <p:cNvCxnSpPr>
              <a:stCxn id="65" idx="2"/>
              <a:endCxn id="99" idx="0"/>
            </p:cNvCxnSpPr>
            <p:nvPr/>
          </p:nvCxnSpPr>
          <p:spPr>
            <a:xfrm rot="16200000" flipH="1">
              <a:off x="5450322" y="5014162"/>
              <a:ext cx="284016" cy="729891"/>
            </a:xfrm>
            <a:prstGeom prst="bentConnector3">
              <a:avLst>
                <a:gd name="adj1" fmla="val 50000"/>
              </a:avLst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9" name="TextBox 108"/>
            <p:cNvSpPr txBox="1"/>
            <p:nvPr/>
          </p:nvSpPr>
          <p:spPr>
            <a:xfrm>
              <a:off x="7037004" y="5521115"/>
              <a:ext cx="273199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Pathology</a:t>
              </a:r>
            </a:p>
          </p:txBody>
        </p:sp>
        <p:sp>
          <p:nvSpPr>
            <p:cNvPr id="110" name="TextBox 109"/>
            <p:cNvSpPr txBox="1"/>
            <p:nvPr/>
          </p:nvSpPr>
          <p:spPr>
            <a:xfrm>
              <a:off x="8996504" y="5521115"/>
              <a:ext cx="273199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Benign variant</a:t>
              </a:r>
            </a:p>
          </p:txBody>
        </p:sp>
        <p:cxnSp>
          <p:nvCxnSpPr>
            <p:cNvPr id="111" name="Elbow Connector 110"/>
            <p:cNvCxnSpPr>
              <a:stCxn id="79" idx="2"/>
              <a:endCxn id="109" idx="0"/>
            </p:cNvCxnSpPr>
            <p:nvPr/>
          </p:nvCxnSpPr>
          <p:spPr>
            <a:xfrm rot="5400000">
              <a:off x="8350186" y="5289308"/>
              <a:ext cx="284623" cy="178991"/>
            </a:xfrm>
            <a:prstGeom prst="bentConnector3">
              <a:avLst>
                <a:gd name="adj1" fmla="val 50000"/>
              </a:avLst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Elbow Connector 113"/>
            <p:cNvCxnSpPr>
              <a:stCxn id="79" idx="2"/>
              <a:endCxn id="110" idx="0"/>
            </p:cNvCxnSpPr>
            <p:nvPr/>
          </p:nvCxnSpPr>
          <p:spPr>
            <a:xfrm rot="16200000" flipH="1">
              <a:off x="9329935" y="4488548"/>
              <a:ext cx="284623" cy="1780509"/>
            </a:xfrm>
            <a:prstGeom prst="bentConnector3">
              <a:avLst>
                <a:gd name="adj1" fmla="val 50000"/>
              </a:avLst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9" name="TextBox 118"/>
            <p:cNvSpPr txBox="1"/>
            <p:nvPr/>
          </p:nvSpPr>
          <p:spPr>
            <a:xfrm>
              <a:off x="-185737" y="6220629"/>
              <a:ext cx="273199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Abnormal</a:t>
              </a:r>
            </a:p>
          </p:txBody>
        </p:sp>
        <p:sp>
          <p:nvSpPr>
            <p:cNvPr id="120" name="TextBox 119"/>
            <p:cNvSpPr txBox="1"/>
            <p:nvPr/>
          </p:nvSpPr>
          <p:spPr>
            <a:xfrm>
              <a:off x="1553001" y="6224626"/>
              <a:ext cx="273199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Normal</a:t>
              </a:r>
            </a:p>
          </p:txBody>
        </p:sp>
        <p:sp>
          <p:nvSpPr>
            <p:cNvPr id="121" name="TextBox 120"/>
            <p:cNvSpPr txBox="1"/>
            <p:nvPr/>
          </p:nvSpPr>
          <p:spPr>
            <a:xfrm>
              <a:off x="3576801" y="6216632"/>
              <a:ext cx="273199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Abnormal</a:t>
              </a:r>
            </a:p>
          </p:txBody>
        </p:sp>
        <p:sp>
          <p:nvSpPr>
            <p:cNvPr id="122" name="TextBox 121"/>
            <p:cNvSpPr txBox="1"/>
            <p:nvPr/>
          </p:nvSpPr>
          <p:spPr>
            <a:xfrm>
              <a:off x="5315539" y="6220629"/>
              <a:ext cx="273199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Normal</a:t>
              </a:r>
            </a:p>
          </p:txBody>
        </p:sp>
        <p:sp>
          <p:nvSpPr>
            <p:cNvPr id="123" name="TextBox 122"/>
            <p:cNvSpPr txBox="1"/>
            <p:nvPr/>
          </p:nvSpPr>
          <p:spPr>
            <a:xfrm>
              <a:off x="7257602" y="6224626"/>
              <a:ext cx="273199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Abnormal</a:t>
              </a:r>
            </a:p>
          </p:txBody>
        </p:sp>
        <p:sp>
          <p:nvSpPr>
            <p:cNvPr id="124" name="TextBox 123"/>
            <p:cNvSpPr txBox="1"/>
            <p:nvPr/>
          </p:nvSpPr>
          <p:spPr>
            <a:xfrm>
              <a:off x="9351808" y="6224626"/>
              <a:ext cx="273199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Normal</a:t>
              </a:r>
            </a:p>
          </p:txBody>
        </p:sp>
        <p:cxnSp>
          <p:nvCxnSpPr>
            <p:cNvPr id="125" name="Elbow Connector 124"/>
            <p:cNvCxnSpPr>
              <a:stCxn id="87" idx="2"/>
              <a:endCxn id="119" idx="0"/>
            </p:cNvCxnSpPr>
            <p:nvPr/>
          </p:nvCxnSpPr>
          <p:spPr>
            <a:xfrm rot="16200000" flipH="1">
              <a:off x="863208" y="5903577"/>
              <a:ext cx="330182" cy="303921"/>
            </a:xfrm>
            <a:prstGeom prst="bentConnector3">
              <a:avLst>
                <a:gd name="adj1" fmla="val 50000"/>
              </a:avLst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Elbow Connector 128"/>
            <p:cNvCxnSpPr>
              <a:stCxn id="88" idx="2"/>
              <a:endCxn id="120" idx="0"/>
            </p:cNvCxnSpPr>
            <p:nvPr/>
          </p:nvCxnSpPr>
          <p:spPr>
            <a:xfrm rot="16200000" flipH="1">
              <a:off x="2504812" y="5810440"/>
              <a:ext cx="330182" cy="498189"/>
            </a:xfrm>
            <a:prstGeom prst="bentConnector3">
              <a:avLst>
                <a:gd name="adj1" fmla="val 50000"/>
              </a:avLst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Elbow Connector 131"/>
            <p:cNvCxnSpPr>
              <a:stCxn id="55" idx="2"/>
              <a:endCxn id="120" idx="0"/>
            </p:cNvCxnSpPr>
            <p:nvPr/>
          </p:nvCxnSpPr>
          <p:spPr>
            <a:xfrm rot="5400000">
              <a:off x="2778924" y="5054008"/>
              <a:ext cx="1310692" cy="1030544"/>
            </a:xfrm>
            <a:prstGeom prst="bentConnector3">
              <a:avLst>
                <a:gd name="adj1" fmla="val 87062"/>
              </a:avLst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7" name="Elbow Connector 136"/>
            <p:cNvCxnSpPr>
              <a:stCxn id="98" idx="2"/>
              <a:endCxn id="121" idx="0"/>
            </p:cNvCxnSpPr>
            <p:nvPr/>
          </p:nvCxnSpPr>
          <p:spPr>
            <a:xfrm rot="16200000" flipH="1">
              <a:off x="4603946" y="5877780"/>
              <a:ext cx="326184" cy="351519"/>
            </a:xfrm>
            <a:prstGeom prst="bentConnector3">
              <a:avLst>
                <a:gd name="adj1" fmla="val 50000"/>
              </a:avLst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Elbow Connector 139"/>
            <p:cNvCxnSpPr>
              <a:stCxn id="99" idx="2"/>
              <a:endCxn id="122" idx="0"/>
            </p:cNvCxnSpPr>
            <p:nvPr/>
          </p:nvCxnSpPr>
          <p:spPr>
            <a:xfrm rot="16200000" flipH="1">
              <a:off x="6154316" y="5693408"/>
              <a:ext cx="330181" cy="724260"/>
            </a:xfrm>
            <a:prstGeom prst="bentConnector3">
              <a:avLst>
                <a:gd name="adj1" fmla="val 50000"/>
              </a:avLst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3" name="Elbow Connector 142"/>
            <p:cNvCxnSpPr>
              <a:stCxn id="71" idx="2"/>
              <a:endCxn id="122" idx="0"/>
            </p:cNvCxnSpPr>
            <p:nvPr/>
          </p:nvCxnSpPr>
          <p:spPr>
            <a:xfrm rot="5400000">
              <a:off x="6140756" y="5501489"/>
              <a:ext cx="1259920" cy="178360"/>
            </a:xfrm>
            <a:prstGeom prst="bentConnector3">
              <a:avLst>
                <a:gd name="adj1" fmla="val 86288"/>
              </a:avLst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7" name="Elbow Connector 146"/>
            <p:cNvCxnSpPr>
              <a:stCxn id="109" idx="2"/>
              <a:endCxn id="123" idx="0"/>
            </p:cNvCxnSpPr>
            <p:nvPr/>
          </p:nvCxnSpPr>
          <p:spPr>
            <a:xfrm rot="16200000" flipH="1">
              <a:off x="8346211" y="5947237"/>
              <a:ext cx="334179" cy="220598"/>
            </a:xfrm>
            <a:prstGeom prst="bentConnector3">
              <a:avLst>
                <a:gd name="adj1" fmla="val 50000"/>
              </a:avLst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Elbow Connector 149"/>
            <p:cNvCxnSpPr>
              <a:stCxn id="110" idx="2"/>
              <a:endCxn id="124" idx="0"/>
            </p:cNvCxnSpPr>
            <p:nvPr/>
          </p:nvCxnSpPr>
          <p:spPr>
            <a:xfrm rot="16200000" flipH="1">
              <a:off x="10373064" y="5879884"/>
              <a:ext cx="334179" cy="355304"/>
            </a:xfrm>
            <a:prstGeom prst="bentConnector3">
              <a:avLst>
                <a:gd name="adj1" fmla="val 50000"/>
              </a:avLst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Elbow Connector 163"/>
            <p:cNvCxnSpPr>
              <a:stCxn id="80" idx="2"/>
              <a:endCxn id="124" idx="0"/>
            </p:cNvCxnSpPr>
            <p:nvPr/>
          </p:nvCxnSpPr>
          <p:spPr>
            <a:xfrm rot="5400000">
              <a:off x="10397933" y="5487564"/>
              <a:ext cx="1056934" cy="417190"/>
            </a:xfrm>
            <a:prstGeom prst="bentConnector3">
              <a:avLst>
                <a:gd name="adj1" fmla="val 83795"/>
              </a:avLst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0031615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872</TotalTime>
  <Words>64</Words>
  <Application>Microsoft Office PowerPoint</Application>
  <PresentationFormat>Widescreen</PresentationFormat>
  <Paragraphs>38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S. López de Diego</dc:creator>
  <cp:lastModifiedBy>S. López de Diego</cp:lastModifiedBy>
  <cp:revision>14</cp:revision>
  <dcterms:created xsi:type="dcterms:W3CDTF">2015-10-13T04:59:26Z</dcterms:created>
  <dcterms:modified xsi:type="dcterms:W3CDTF">2017-04-17T16:59:43Z</dcterms:modified>
</cp:coreProperties>
</file>