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/>
    <p:restoredTop sz="94625"/>
  </p:normalViewPr>
  <p:slideViewPr>
    <p:cSldViewPr snapToGrid="0" snapToObjects="1">
      <p:cViewPr>
        <p:scale>
          <a:sx n="125" d="100"/>
          <a:sy n="125" d="100"/>
        </p:scale>
        <p:origin x="-712" y="-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EC5-247B-874E-A275-5F87ABCFEB15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205C-314C-014E-9488-412C4ABC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57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EC5-247B-874E-A275-5F87ABCFEB15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205C-314C-014E-9488-412C4ABC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6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EC5-247B-874E-A275-5F87ABCFEB15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205C-314C-014E-9488-412C4ABC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6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EC5-247B-874E-A275-5F87ABCFEB15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205C-314C-014E-9488-412C4ABC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8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EC5-247B-874E-A275-5F87ABCFEB15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205C-314C-014E-9488-412C4ABC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95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EC5-247B-874E-A275-5F87ABCFEB15}" type="datetimeFigureOut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205C-314C-014E-9488-412C4ABC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21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EC5-247B-874E-A275-5F87ABCFEB15}" type="datetimeFigureOut">
              <a:rPr lang="en-US" smtClean="0"/>
              <a:t>10/6/15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205C-314C-014E-9488-412C4ABC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51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EC5-247B-874E-A275-5F87ABCFEB15}" type="datetimeFigureOut">
              <a:rPr lang="en-US" smtClean="0"/>
              <a:t>10/6/15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205C-314C-014E-9488-412C4ABC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04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EC5-247B-874E-A275-5F87ABCFEB15}" type="datetimeFigureOut">
              <a:rPr lang="en-US" smtClean="0"/>
              <a:t>10/6/15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205C-314C-014E-9488-412C4ABC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8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EC5-247B-874E-A275-5F87ABCFEB15}" type="datetimeFigureOut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205C-314C-014E-9488-412C4ABC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71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EC5-247B-874E-A275-5F87ABCFEB15}" type="datetimeFigureOut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205C-314C-014E-9488-412C4ABC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65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73EC5-247B-874E-A275-5F87ABCFEB15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7205C-314C-014E-9488-412C4ABC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9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Group 121"/>
          <p:cNvGrpSpPr/>
          <p:nvPr/>
        </p:nvGrpSpPr>
        <p:grpSpPr>
          <a:xfrm>
            <a:off x="568179" y="893082"/>
            <a:ext cx="7763021" cy="4461681"/>
            <a:chOff x="568179" y="893082"/>
            <a:chExt cx="7763021" cy="4461681"/>
          </a:xfrm>
        </p:grpSpPr>
        <p:pic>
          <p:nvPicPr>
            <p:cNvPr id="73" name="Picture 72"/>
            <p:cNvPicPr>
              <a:picLocks noChangeAspect="1"/>
            </p:cNvPicPr>
            <p:nvPr/>
          </p:nvPicPr>
          <p:blipFill rotWithShape="1">
            <a:blip r:embed="rId2"/>
            <a:srcRect l="1693" t="1661" r="33238" b="30065"/>
            <a:stretch/>
          </p:blipFill>
          <p:spPr>
            <a:xfrm>
              <a:off x="568179" y="1203118"/>
              <a:ext cx="7763021" cy="4151645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grpSp>
          <p:nvGrpSpPr>
            <p:cNvPr id="75" name="Group 74"/>
            <p:cNvGrpSpPr/>
            <p:nvPr/>
          </p:nvGrpSpPr>
          <p:grpSpPr>
            <a:xfrm>
              <a:off x="1504757" y="893082"/>
              <a:ext cx="5947843" cy="732519"/>
              <a:chOff x="1504757" y="893082"/>
              <a:chExt cx="5947843" cy="73251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9" name="TextBox 68"/>
                  <p:cNvSpPr txBox="1"/>
                  <p:nvPr/>
                </p:nvSpPr>
                <p:spPr>
                  <a:xfrm>
                    <a:off x="2767835" y="900522"/>
                    <a:ext cx="67056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40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charset="0"/>
                                </a:rPr>
                                <m:t>𝑚𝑎𝑥</m:t>
                              </m:r>
                            </m:sub>
                          </m:sSub>
                        </m:oMath>
                      </m:oMathPara>
                    </a14:m>
                    <a:endParaRPr lang="en-US" sz="1400" dirty="0"/>
                  </a:p>
                </p:txBody>
              </p:sp>
            </mc:Choice>
            <mc:Fallback xmlns="">
              <p:sp>
                <p:nvSpPr>
                  <p:cNvPr id="69" name="TextBox 6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67835" y="900522"/>
                    <a:ext cx="670560" cy="307777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0" name="TextBox 69"/>
                  <p:cNvSpPr txBox="1"/>
                  <p:nvPr/>
                </p:nvSpPr>
                <p:spPr>
                  <a:xfrm>
                    <a:off x="4609791" y="893082"/>
                    <a:ext cx="67056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40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charset="0"/>
                                </a:rPr>
                                <m:t>𝑚𝑖𝑛</m:t>
                              </m:r>
                            </m:sub>
                          </m:sSub>
                        </m:oMath>
                      </m:oMathPara>
                    </a14:m>
                    <a:endParaRPr lang="en-US" sz="1400" dirty="0"/>
                  </a:p>
                </p:txBody>
              </p:sp>
            </mc:Choice>
            <mc:Fallback xmlns="">
              <p:sp>
                <p:nvSpPr>
                  <p:cNvPr id="70" name="TextBox 6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09791" y="893082"/>
                    <a:ext cx="670560" cy="307777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71" name="Rectangle 70"/>
              <p:cNvSpPr/>
              <p:nvPr/>
            </p:nvSpPr>
            <p:spPr>
              <a:xfrm>
                <a:off x="2887764" y="1232501"/>
                <a:ext cx="457200" cy="3931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  <a:alpha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7"/>
              <p:cNvGrpSpPr/>
              <p:nvPr/>
            </p:nvGrpSpPr>
            <p:grpSpPr>
              <a:xfrm>
                <a:off x="1504757" y="1232500"/>
                <a:ext cx="457200" cy="185530"/>
                <a:chOff x="2597426" y="1285461"/>
                <a:chExt cx="457200" cy="185530"/>
              </a:xfrm>
            </p:grpSpPr>
            <p:cxnSp>
              <p:nvCxnSpPr>
                <p:cNvPr id="9" name="Straight Connector 8"/>
                <p:cNvCxnSpPr/>
                <p:nvPr/>
              </p:nvCxnSpPr>
              <p:spPr>
                <a:xfrm>
                  <a:off x="2597426" y="1285461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flipV="1">
                  <a:off x="2597426" y="1285461"/>
                  <a:ext cx="0" cy="18553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22"/>
              <p:cNvGrpSpPr/>
              <p:nvPr/>
            </p:nvGrpSpPr>
            <p:grpSpPr>
              <a:xfrm>
                <a:off x="1961957" y="1232500"/>
                <a:ext cx="457200" cy="185530"/>
                <a:chOff x="2597426" y="1285461"/>
                <a:chExt cx="457200" cy="185530"/>
              </a:xfrm>
            </p:grpSpPr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597426" y="1285461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2597426" y="1285461"/>
                  <a:ext cx="0" cy="18553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/>
            </p:nvGrpSpPr>
            <p:grpSpPr>
              <a:xfrm>
                <a:off x="2417315" y="1232500"/>
                <a:ext cx="457200" cy="185530"/>
                <a:chOff x="2597426" y="1285461"/>
                <a:chExt cx="457200" cy="185530"/>
              </a:xfrm>
            </p:grpSpPr>
            <p:cxnSp>
              <p:nvCxnSpPr>
                <p:cNvPr id="27" name="Straight Connector 26"/>
                <p:cNvCxnSpPr/>
                <p:nvPr/>
              </p:nvCxnSpPr>
              <p:spPr>
                <a:xfrm>
                  <a:off x="2597426" y="1285461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flipV="1">
                  <a:off x="2597426" y="1285461"/>
                  <a:ext cx="0" cy="18553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28"/>
              <p:cNvGrpSpPr/>
              <p:nvPr/>
            </p:nvGrpSpPr>
            <p:grpSpPr>
              <a:xfrm>
                <a:off x="2874515" y="1232500"/>
                <a:ext cx="457200" cy="185530"/>
                <a:chOff x="2597426" y="1285461"/>
                <a:chExt cx="457200" cy="185530"/>
              </a:xfrm>
            </p:grpSpPr>
            <p:cxnSp>
              <p:nvCxnSpPr>
                <p:cNvPr id="30" name="Straight Connector 29"/>
                <p:cNvCxnSpPr/>
                <p:nvPr/>
              </p:nvCxnSpPr>
              <p:spPr>
                <a:xfrm>
                  <a:off x="2597426" y="1285461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2597426" y="1285461"/>
                  <a:ext cx="0" cy="18553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Group 31"/>
              <p:cNvGrpSpPr/>
              <p:nvPr/>
            </p:nvGrpSpPr>
            <p:grpSpPr>
              <a:xfrm>
                <a:off x="3338339" y="1232500"/>
                <a:ext cx="457200" cy="185530"/>
                <a:chOff x="2597426" y="1285461"/>
                <a:chExt cx="457200" cy="185530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2597426" y="1285461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flipV="1">
                  <a:off x="2597426" y="1285461"/>
                  <a:ext cx="0" cy="18553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" name="Group 34"/>
              <p:cNvGrpSpPr/>
              <p:nvPr/>
            </p:nvGrpSpPr>
            <p:grpSpPr>
              <a:xfrm>
                <a:off x="3795539" y="1232500"/>
                <a:ext cx="457200" cy="185530"/>
                <a:chOff x="2597426" y="1285461"/>
                <a:chExt cx="457200" cy="185530"/>
              </a:xfrm>
            </p:grpSpPr>
            <p:cxnSp>
              <p:nvCxnSpPr>
                <p:cNvPr id="36" name="Straight Connector 35"/>
                <p:cNvCxnSpPr/>
                <p:nvPr/>
              </p:nvCxnSpPr>
              <p:spPr>
                <a:xfrm>
                  <a:off x="2597426" y="1285461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flipV="1">
                  <a:off x="2597426" y="1285461"/>
                  <a:ext cx="0" cy="18553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" name="Group 37"/>
              <p:cNvGrpSpPr/>
              <p:nvPr/>
            </p:nvGrpSpPr>
            <p:grpSpPr>
              <a:xfrm>
                <a:off x="4259364" y="1232500"/>
                <a:ext cx="457200" cy="185530"/>
                <a:chOff x="2597426" y="1285461"/>
                <a:chExt cx="457200" cy="185530"/>
              </a:xfrm>
            </p:grpSpPr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597426" y="1285461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flipV="1">
                  <a:off x="2597426" y="1285461"/>
                  <a:ext cx="0" cy="18553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oup 40"/>
              <p:cNvGrpSpPr/>
              <p:nvPr/>
            </p:nvGrpSpPr>
            <p:grpSpPr>
              <a:xfrm>
                <a:off x="4716564" y="1232500"/>
                <a:ext cx="457200" cy="185530"/>
                <a:chOff x="2597426" y="1285461"/>
                <a:chExt cx="457200" cy="185530"/>
              </a:xfrm>
            </p:grpSpPr>
            <p:cxnSp>
              <p:nvCxnSpPr>
                <p:cNvPr id="42" name="Straight Connector 41"/>
                <p:cNvCxnSpPr/>
                <p:nvPr/>
              </p:nvCxnSpPr>
              <p:spPr>
                <a:xfrm>
                  <a:off x="2597426" y="1285461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flipV="1">
                  <a:off x="2597426" y="1285461"/>
                  <a:ext cx="0" cy="18553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Group 43"/>
              <p:cNvGrpSpPr/>
              <p:nvPr/>
            </p:nvGrpSpPr>
            <p:grpSpPr>
              <a:xfrm>
                <a:off x="5173671" y="1232500"/>
                <a:ext cx="457200" cy="185530"/>
                <a:chOff x="2597426" y="1285461"/>
                <a:chExt cx="457200" cy="185530"/>
              </a:xfrm>
            </p:grpSpPr>
            <p:cxnSp>
              <p:nvCxnSpPr>
                <p:cNvPr id="45" name="Straight Connector 44"/>
                <p:cNvCxnSpPr/>
                <p:nvPr/>
              </p:nvCxnSpPr>
              <p:spPr>
                <a:xfrm>
                  <a:off x="2597426" y="1285461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flipV="1">
                  <a:off x="2597426" y="1285461"/>
                  <a:ext cx="0" cy="18553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7" name="Group 46"/>
              <p:cNvGrpSpPr/>
              <p:nvPr/>
            </p:nvGrpSpPr>
            <p:grpSpPr>
              <a:xfrm>
                <a:off x="5630871" y="1232500"/>
                <a:ext cx="457200" cy="185530"/>
                <a:chOff x="2597426" y="1285461"/>
                <a:chExt cx="457200" cy="185530"/>
              </a:xfrm>
            </p:grpSpPr>
            <p:cxnSp>
              <p:nvCxnSpPr>
                <p:cNvPr id="48" name="Straight Connector 47"/>
                <p:cNvCxnSpPr/>
                <p:nvPr/>
              </p:nvCxnSpPr>
              <p:spPr>
                <a:xfrm>
                  <a:off x="2597426" y="1285461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flipV="1">
                  <a:off x="2597426" y="1285461"/>
                  <a:ext cx="0" cy="18553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Group 49"/>
              <p:cNvGrpSpPr/>
              <p:nvPr/>
            </p:nvGrpSpPr>
            <p:grpSpPr>
              <a:xfrm>
                <a:off x="6084536" y="1232500"/>
                <a:ext cx="457200" cy="185530"/>
                <a:chOff x="2597426" y="1285461"/>
                <a:chExt cx="457200" cy="185530"/>
              </a:xfrm>
            </p:grpSpPr>
            <p:cxnSp>
              <p:nvCxnSpPr>
                <p:cNvPr id="51" name="Straight Connector 50"/>
                <p:cNvCxnSpPr/>
                <p:nvPr/>
              </p:nvCxnSpPr>
              <p:spPr>
                <a:xfrm>
                  <a:off x="2597426" y="1285461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flipV="1">
                  <a:off x="2597426" y="1285461"/>
                  <a:ext cx="0" cy="18553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3" name="Group 52"/>
              <p:cNvGrpSpPr/>
              <p:nvPr/>
            </p:nvGrpSpPr>
            <p:grpSpPr>
              <a:xfrm>
                <a:off x="6541736" y="1232500"/>
                <a:ext cx="457200" cy="185530"/>
                <a:chOff x="2597426" y="1285461"/>
                <a:chExt cx="457200" cy="185530"/>
              </a:xfrm>
            </p:grpSpPr>
            <p:cxnSp>
              <p:nvCxnSpPr>
                <p:cNvPr id="54" name="Straight Connector 53"/>
                <p:cNvCxnSpPr/>
                <p:nvPr/>
              </p:nvCxnSpPr>
              <p:spPr>
                <a:xfrm>
                  <a:off x="2597426" y="1285461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V="1">
                  <a:off x="2597426" y="1285461"/>
                  <a:ext cx="0" cy="18553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Group 55"/>
              <p:cNvGrpSpPr/>
              <p:nvPr/>
            </p:nvGrpSpPr>
            <p:grpSpPr>
              <a:xfrm>
                <a:off x="6995400" y="1232500"/>
                <a:ext cx="457200" cy="185530"/>
                <a:chOff x="2597426" y="1285461"/>
                <a:chExt cx="457200" cy="185530"/>
              </a:xfrm>
            </p:grpSpPr>
            <p:cxnSp>
              <p:nvCxnSpPr>
                <p:cNvPr id="57" name="Straight Connector 56"/>
                <p:cNvCxnSpPr/>
                <p:nvPr/>
              </p:nvCxnSpPr>
              <p:spPr>
                <a:xfrm>
                  <a:off x="2597426" y="1285461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flipV="1">
                  <a:off x="2597426" y="1285461"/>
                  <a:ext cx="0" cy="18553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4" name="Straight Connector 63"/>
              <p:cNvCxnSpPr/>
              <p:nvPr/>
            </p:nvCxnSpPr>
            <p:spPr>
              <a:xfrm flipV="1">
                <a:off x="7447374" y="1232500"/>
                <a:ext cx="0" cy="18553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Rectangle 71"/>
              <p:cNvSpPr/>
              <p:nvPr/>
            </p:nvSpPr>
            <p:spPr>
              <a:xfrm>
                <a:off x="4719652" y="1247442"/>
                <a:ext cx="457200" cy="37815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  <a:alpha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Box 76"/>
                <p:cNvSpPr txBox="1"/>
                <p:nvPr/>
              </p:nvSpPr>
              <p:spPr>
                <a:xfrm>
                  <a:off x="2781084" y="2835821"/>
                  <a:ext cx="67056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charset="0"/>
                              </a:rPr>
                              <m:t>𝑚𝑎𝑥</m:t>
                            </m:r>
                          </m:sub>
                        </m:sSub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77" name="TextBox 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81084" y="2835821"/>
                  <a:ext cx="670560" cy="307777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21" name="Group 120"/>
            <p:cNvGrpSpPr/>
            <p:nvPr/>
          </p:nvGrpSpPr>
          <p:grpSpPr>
            <a:xfrm>
              <a:off x="1504757" y="2828382"/>
              <a:ext cx="5947843" cy="556689"/>
              <a:chOff x="1961957" y="2801529"/>
              <a:chExt cx="5947843" cy="55668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8" name="TextBox 77"/>
                  <p:cNvSpPr txBox="1"/>
                  <p:nvPr/>
                </p:nvSpPr>
                <p:spPr>
                  <a:xfrm>
                    <a:off x="5066991" y="2801529"/>
                    <a:ext cx="67056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40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charset="0"/>
                                </a:rPr>
                                <m:t>𝑚𝑖𝑛</m:t>
                              </m:r>
                            </m:sub>
                          </m:sSub>
                        </m:oMath>
                      </m:oMathPara>
                    </a14:m>
                    <a:endParaRPr lang="en-US" sz="1400" dirty="0"/>
                  </a:p>
                </p:txBody>
              </p:sp>
            </mc:Choice>
            <mc:Fallback xmlns="">
              <p:sp>
                <p:nvSpPr>
                  <p:cNvPr id="78" name="TextBox 7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66991" y="2801529"/>
                    <a:ext cx="670560" cy="307777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79" name="Rectangle 78"/>
              <p:cNvSpPr/>
              <p:nvPr/>
            </p:nvSpPr>
            <p:spPr>
              <a:xfrm>
                <a:off x="3344964" y="3140947"/>
                <a:ext cx="457200" cy="21727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  <a:alpha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0" name="Group 79"/>
              <p:cNvGrpSpPr/>
              <p:nvPr/>
            </p:nvGrpSpPr>
            <p:grpSpPr>
              <a:xfrm>
                <a:off x="1961957" y="3140947"/>
                <a:ext cx="457200" cy="185530"/>
                <a:chOff x="2597426" y="1285461"/>
                <a:chExt cx="457200" cy="185530"/>
              </a:xfrm>
            </p:grpSpPr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2597426" y="1285461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flipV="1">
                  <a:off x="2597426" y="1285461"/>
                  <a:ext cx="0" cy="18553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1" name="Group 80"/>
              <p:cNvGrpSpPr/>
              <p:nvPr/>
            </p:nvGrpSpPr>
            <p:grpSpPr>
              <a:xfrm>
                <a:off x="2419157" y="3140947"/>
                <a:ext cx="457200" cy="185530"/>
                <a:chOff x="2597426" y="1285461"/>
                <a:chExt cx="457200" cy="185530"/>
              </a:xfrm>
            </p:grpSpPr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2597426" y="1285461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flipV="1">
                  <a:off x="2597426" y="1285461"/>
                  <a:ext cx="0" cy="18553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2" name="Group 81"/>
              <p:cNvGrpSpPr/>
              <p:nvPr/>
            </p:nvGrpSpPr>
            <p:grpSpPr>
              <a:xfrm>
                <a:off x="2874515" y="3140947"/>
                <a:ext cx="457200" cy="185530"/>
                <a:chOff x="2597426" y="1285461"/>
                <a:chExt cx="457200" cy="185530"/>
              </a:xfrm>
            </p:grpSpPr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2597426" y="1285461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flipV="1">
                  <a:off x="2597426" y="1285461"/>
                  <a:ext cx="0" cy="18553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3" name="Group 82"/>
              <p:cNvGrpSpPr/>
              <p:nvPr/>
            </p:nvGrpSpPr>
            <p:grpSpPr>
              <a:xfrm>
                <a:off x="3331715" y="3140947"/>
                <a:ext cx="457200" cy="185530"/>
                <a:chOff x="2597426" y="1285461"/>
                <a:chExt cx="457200" cy="185530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2597426" y="1285461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flipV="1">
                  <a:off x="2597426" y="1285461"/>
                  <a:ext cx="0" cy="18553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Group 83"/>
              <p:cNvGrpSpPr/>
              <p:nvPr/>
            </p:nvGrpSpPr>
            <p:grpSpPr>
              <a:xfrm>
                <a:off x="3795539" y="3140947"/>
                <a:ext cx="457200" cy="185530"/>
                <a:chOff x="2597426" y="1285461"/>
                <a:chExt cx="457200" cy="185530"/>
              </a:xfrm>
            </p:grpSpPr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2597426" y="1285461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flipV="1">
                  <a:off x="2597426" y="1285461"/>
                  <a:ext cx="0" cy="18553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5" name="Group 84"/>
              <p:cNvGrpSpPr/>
              <p:nvPr/>
            </p:nvGrpSpPr>
            <p:grpSpPr>
              <a:xfrm>
                <a:off x="4252739" y="3140947"/>
                <a:ext cx="457200" cy="185530"/>
                <a:chOff x="2597426" y="1285461"/>
                <a:chExt cx="457200" cy="185530"/>
              </a:xfrm>
            </p:grpSpPr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2597426" y="1285461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 flipV="1">
                  <a:off x="2597426" y="1285461"/>
                  <a:ext cx="0" cy="18553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6" name="Group 85"/>
              <p:cNvGrpSpPr/>
              <p:nvPr/>
            </p:nvGrpSpPr>
            <p:grpSpPr>
              <a:xfrm>
                <a:off x="4716564" y="3140947"/>
                <a:ext cx="457200" cy="185530"/>
                <a:chOff x="2597426" y="1285461"/>
                <a:chExt cx="457200" cy="185530"/>
              </a:xfrm>
            </p:grpSpPr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2597426" y="1285461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 flipV="1">
                  <a:off x="2597426" y="1285461"/>
                  <a:ext cx="0" cy="18553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7" name="Group 86"/>
              <p:cNvGrpSpPr/>
              <p:nvPr/>
            </p:nvGrpSpPr>
            <p:grpSpPr>
              <a:xfrm>
                <a:off x="5173764" y="3140947"/>
                <a:ext cx="457200" cy="185530"/>
                <a:chOff x="2597426" y="1285461"/>
                <a:chExt cx="457200" cy="185530"/>
              </a:xfrm>
            </p:grpSpPr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2597426" y="1285461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 flipV="1">
                  <a:off x="2597426" y="1285461"/>
                  <a:ext cx="0" cy="18553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Group 87"/>
              <p:cNvGrpSpPr/>
              <p:nvPr/>
            </p:nvGrpSpPr>
            <p:grpSpPr>
              <a:xfrm>
                <a:off x="5630871" y="3140947"/>
                <a:ext cx="457200" cy="185530"/>
                <a:chOff x="2597426" y="1285461"/>
                <a:chExt cx="457200" cy="185530"/>
              </a:xfrm>
            </p:grpSpPr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2597426" y="1285461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flipV="1">
                  <a:off x="2597426" y="1285461"/>
                  <a:ext cx="0" cy="18553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9" name="Group 88"/>
              <p:cNvGrpSpPr/>
              <p:nvPr/>
            </p:nvGrpSpPr>
            <p:grpSpPr>
              <a:xfrm>
                <a:off x="6088071" y="3140947"/>
                <a:ext cx="457200" cy="185530"/>
                <a:chOff x="2597426" y="1285461"/>
                <a:chExt cx="457200" cy="185530"/>
              </a:xfrm>
            </p:grpSpPr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2597426" y="1285461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flipV="1">
                  <a:off x="2597426" y="1285461"/>
                  <a:ext cx="0" cy="18553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0" name="Group 89"/>
              <p:cNvGrpSpPr/>
              <p:nvPr/>
            </p:nvGrpSpPr>
            <p:grpSpPr>
              <a:xfrm>
                <a:off x="6541736" y="3140947"/>
                <a:ext cx="457200" cy="185530"/>
                <a:chOff x="2597426" y="1285461"/>
                <a:chExt cx="457200" cy="185530"/>
              </a:xfrm>
            </p:grpSpPr>
            <p:cxnSp>
              <p:nvCxnSpPr>
                <p:cNvPr id="99" name="Straight Connector 98"/>
                <p:cNvCxnSpPr/>
                <p:nvPr/>
              </p:nvCxnSpPr>
              <p:spPr>
                <a:xfrm>
                  <a:off x="2597426" y="1285461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flipV="1">
                  <a:off x="2597426" y="1285461"/>
                  <a:ext cx="0" cy="18553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1" name="Group 90"/>
              <p:cNvGrpSpPr/>
              <p:nvPr/>
            </p:nvGrpSpPr>
            <p:grpSpPr>
              <a:xfrm>
                <a:off x="6998936" y="3140947"/>
                <a:ext cx="457200" cy="185530"/>
                <a:chOff x="2597426" y="1285461"/>
                <a:chExt cx="457200" cy="185530"/>
              </a:xfrm>
            </p:grpSpPr>
            <p:cxnSp>
              <p:nvCxnSpPr>
                <p:cNvPr id="97" name="Straight Connector 96"/>
                <p:cNvCxnSpPr/>
                <p:nvPr/>
              </p:nvCxnSpPr>
              <p:spPr>
                <a:xfrm>
                  <a:off x="2597426" y="1285461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flipV="1">
                  <a:off x="2597426" y="1285461"/>
                  <a:ext cx="0" cy="18553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2" name="Group 91"/>
              <p:cNvGrpSpPr/>
              <p:nvPr/>
            </p:nvGrpSpPr>
            <p:grpSpPr>
              <a:xfrm>
                <a:off x="7452600" y="3140947"/>
                <a:ext cx="457200" cy="185530"/>
                <a:chOff x="2597426" y="1285461"/>
                <a:chExt cx="457200" cy="185530"/>
              </a:xfrm>
            </p:grpSpPr>
            <p:cxnSp>
              <p:nvCxnSpPr>
                <p:cNvPr id="95" name="Straight Connector 94"/>
                <p:cNvCxnSpPr/>
                <p:nvPr/>
              </p:nvCxnSpPr>
              <p:spPr>
                <a:xfrm>
                  <a:off x="2597426" y="1285461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flipV="1">
                  <a:off x="2597426" y="1285461"/>
                  <a:ext cx="0" cy="18553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3" name="Straight Connector 92"/>
              <p:cNvCxnSpPr/>
              <p:nvPr/>
            </p:nvCxnSpPr>
            <p:spPr>
              <a:xfrm flipV="1">
                <a:off x="7904574" y="3140947"/>
                <a:ext cx="0" cy="18553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Rectangle 93"/>
              <p:cNvSpPr/>
              <p:nvPr/>
            </p:nvSpPr>
            <p:spPr>
              <a:xfrm>
                <a:off x="5176852" y="3155889"/>
                <a:ext cx="457200" cy="17058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  <a:alpha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297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762000"/>
            <a:ext cx="7112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158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4</cp:revision>
  <dcterms:created xsi:type="dcterms:W3CDTF">2015-10-06T13:27:49Z</dcterms:created>
  <dcterms:modified xsi:type="dcterms:W3CDTF">2015-10-06T22:42:31Z</dcterms:modified>
</cp:coreProperties>
</file>