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5" d="100"/>
          <a:sy n="55" d="100"/>
        </p:scale>
        <p:origin x="-8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79BE6-4A5E-4344-B18B-B6AE7626850C}" type="datetimeFigureOut">
              <a:rPr lang="en-US" smtClean="0"/>
              <a:t>8/13/2009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53ECE-A186-4AAF-A804-FCA93B0833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79BE6-4A5E-4344-B18B-B6AE7626850C}" type="datetimeFigureOut">
              <a:rPr lang="en-US" smtClean="0"/>
              <a:t>8/13/2009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53ECE-A186-4AAF-A804-FCA93B0833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79BE6-4A5E-4344-B18B-B6AE7626850C}" type="datetimeFigureOut">
              <a:rPr lang="en-US" smtClean="0"/>
              <a:t>8/13/2009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53ECE-A186-4AAF-A804-FCA93B0833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79BE6-4A5E-4344-B18B-B6AE7626850C}" type="datetimeFigureOut">
              <a:rPr lang="en-US" smtClean="0"/>
              <a:t>8/13/2009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53ECE-A186-4AAF-A804-FCA93B0833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79BE6-4A5E-4344-B18B-B6AE7626850C}" type="datetimeFigureOut">
              <a:rPr lang="en-US" smtClean="0"/>
              <a:t>8/13/2009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53ECE-A186-4AAF-A804-FCA93B0833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79BE6-4A5E-4344-B18B-B6AE7626850C}" type="datetimeFigureOut">
              <a:rPr lang="en-US" smtClean="0"/>
              <a:t>8/13/2009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53ECE-A186-4AAF-A804-FCA93B0833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79BE6-4A5E-4344-B18B-B6AE7626850C}" type="datetimeFigureOut">
              <a:rPr lang="en-US" smtClean="0"/>
              <a:t>8/13/2009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53ECE-A186-4AAF-A804-FCA93B0833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79BE6-4A5E-4344-B18B-B6AE7626850C}" type="datetimeFigureOut">
              <a:rPr lang="en-US" smtClean="0"/>
              <a:t>8/13/2009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53ECE-A186-4AAF-A804-FCA93B0833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79BE6-4A5E-4344-B18B-B6AE7626850C}" type="datetimeFigureOut">
              <a:rPr lang="en-US" smtClean="0"/>
              <a:t>8/13/2009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53ECE-A186-4AAF-A804-FCA93B0833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79BE6-4A5E-4344-B18B-B6AE7626850C}" type="datetimeFigureOut">
              <a:rPr lang="en-US" smtClean="0"/>
              <a:t>8/13/2009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53ECE-A186-4AAF-A804-FCA93B0833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79BE6-4A5E-4344-B18B-B6AE7626850C}" type="datetimeFigureOut">
              <a:rPr lang="en-US" smtClean="0"/>
              <a:t>8/13/2009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53ECE-A186-4AAF-A804-FCA93B0833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79BE6-4A5E-4344-B18B-B6AE7626850C}" type="datetimeFigureOut">
              <a:rPr lang="en-US" smtClean="0"/>
              <a:t>8/13/2009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53ECE-A186-4AAF-A804-FCA93B0833E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1669" t="25000" r="29722" b="19792"/>
          <a:stretch>
            <a:fillRect/>
          </a:stretch>
        </p:blipFill>
        <p:spPr bwMode="auto">
          <a:xfrm>
            <a:off x="1409700" y="914400"/>
            <a:ext cx="6324600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3290" y="2761606"/>
            <a:ext cx="4399984" cy="2648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1669" t="28125" r="29722" b="19792"/>
          <a:stretch>
            <a:fillRect/>
          </a:stretch>
        </p:blipFill>
        <p:spPr bwMode="auto">
          <a:xfrm>
            <a:off x="1409700" y="1524000"/>
            <a:ext cx="63246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7772400" cy="5829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6354" t="15625" r="14495" b="9375"/>
          <a:stretch>
            <a:fillRect/>
          </a:stretch>
        </p:blipFill>
        <p:spPr bwMode="auto">
          <a:xfrm>
            <a:off x="381000" y="685800"/>
            <a:ext cx="7696200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6940" t="29167" r="38506" b="23959"/>
          <a:stretch>
            <a:fillRect/>
          </a:stretch>
        </p:blipFill>
        <p:spPr bwMode="auto">
          <a:xfrm>
            <a:off x="1905000" y="1066800"/>
            <a:ext cx="44958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picone</dc:creator>
  <cp:lastModifiedBy>picone</cp:lastModifiedBy>
  <cp:revision>11</cp:revision>
  <dcterms:created xsi:type="dcterms:W3CDTF">2009-08-13T21:33:30Z</dcterms:created>
  <dcterms:modified xsi:type="dcterms:W3CDTF">2009-08-14T00:07:47Z</dcterms:modified>
</cp:coreProperties>
</file>