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 showGuides="1">
      <p:cViewPr varScale="1">
        <p:scale>
          <a:sx n="48" d="100"/>
          <a:sy n="48" d="100"/>
        </p:scale>
        <p:origin x="-4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D699-45E0-4146-89A9-F4878DA11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351E2-6AC3-4B3B-951F-D44B9361D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79777-AF1D-4FDC-8528-50956B5AA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3EF0-DA96-4960-B711-FA0C64172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0D656-4C64-49EA-8847-D90B6863D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0998-F2F6-4D53-9DB9-5AFD05D2A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6BA60-02BA-4736-B4B3-9CCDE3E68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B3439-B150-4D51-BA5B-E1E493E7E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6D50B-8560-4D87-98A7-171F9BA9E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FC830-CF51-4714-8F59-86E9FB94E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35B6B-513D-40FA-BFEA-D8B6D11CB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5C3CE7-AAF0-464A-8F06-7ADF16416F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06450" y="2417763"/>
            <a:ext cx="8547100" cy="1531937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Iyad Obeid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4368800"/>
            <a:ext cx="7023100" cy="1846263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3500">
                <a:solidFill>
                  <a:srgbClr val="FFFFFF"/>
                </a:solidFill>
                <a:latin typeface="Arial" pitchFamily="34" charset="0"/>
              </a:rPr>
              <a:t>Electrical &amp; Computer Engineering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3500">
                <a:solidFill>
                  <a:srgbClr val="FFFFFF"/>
                </a:solidFill>
                <a:latin typeface="Arial" pitchFamily="34" charset="0"/>
              </a:rPr>
              <a:t>iobeid@temple.edu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Should I major in engineering?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Is Temple right for me?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Why become an engineer?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Like to take things apart, see how they work, figure out how to make them better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Natural problem solvers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Enjoy challenges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Enjoy critical thinking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Enjoy math (!)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Temple Engineering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Start with mathematics boot camp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Real world problem solving: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lab courses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open ended design problems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senior design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co-op program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Quality Teaching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Small, personal, personable environment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Faculty offices are closely spaced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Students have outstanding access to faculty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Faculty dedicated to novel, creative teaching styles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Arial" pitchFamily="34" charset="0"/>
              </a:rPr>
              <a:t>Student Involvement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Professional groups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IEEE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ASME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ASCE</a:t>
            </a:r>
            <a:endParaRPr lang="en-US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Engineering design contests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concrete canoe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society of automotive engineers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cansat</a:t>
            </a:r>
            <a:endParaRPr lang="en-US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700">
                <a:solidFill>
                  <a:srgbClr val="FFFFFF"/>
                </a:solidFill>
                <a:latin typeface="Arial" pitchFamily="34" charset="0"/>
              </a:rPr>
              <a:t>business plan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Research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Research active faculty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cutting edge research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grant-based funding</a:t>
            </a:r>
            <a:endParaRPr lang="en-US"/>
          </a:p>
          <a:p>
            <a:pPr marL="857250" lvl="2" indent="-28575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pitchFamily="49" charset="0"/>
              <a:buChar char="o"/>
            </a:pPr>
            <a:r>
              <a:rPr lang="en-US" sz="3100">
                <a:solidFill>
                  <a:srgbClr val="FFFFFF"/>
                </a:solidFill>
                <a:latin typeface="Arial" pitchFamily="34" charset="0"/>
              </a:rPr>
              <a:t>publications &amp; conferences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Undergraduate students are vital!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5600"/>
            <a:ext cx="9055100" cy="11684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FFFFFF"/>
                </a:solidFill>
                <a:latin typeface="Arial" pitchFamily="34" charset="0"/>
              </a:rPr>
              <a:t>Excellent Graduates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28800"/>
            <a:ext cx="9055100" cy="4927600"/>
          </a:xfrm>
        </p:spPr>
        <p:txBody>
          <a:bodyPr lIns="0" tIns="0" rIns="0" bIns="0"/>
          <a:lstStyle/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Industry – Philadelphia and nationwide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Academic – Graduate school</a:t>
            </a:r>
            <a:endParaRPr lang="en-US"/>
          </a:p>
          <a:p>
            <a:pPr lvl="1" indent="-342900" algn="l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3600">
                <a:solidFill>
                  <a:srgbClr val="FFFFFF"/>
                </a:solidFill>
                <a:latin typeface="Arial" pitchFamily="34" charset="0"/>
              </a:rPr>
              <a:t>Vibrant community of engineering alumni in and around Philadelphia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158</Words>
  <Application>Microsoft Office PowerPoint</Application>
  <PresentationFormat>Custom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Courier New</vt:lpstr>
      <vt:lpstr>Arial</vt:lpstr>
      <vt:lpstr>Default Design</vt:lpstr>
      <vt:lpstr>Iyad Obeid</vt:lpstr>
      <vt:lpstr>Slide 2</vt:lpstr>
      <vt:lpstr>Why become an engineer?</vt:lpstr>
      <vt:lpstr>Temple Engineering</vt:lpstr>
      <vt:lpstr>Quality Teaching</vt:lpstr>
      <vt:lpstr>Student Involvement</vt:lpstr>
      <vt:lpstr>Research</vt:lpstr>
      <vt:lpstr>Excellent Graduates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picone</cp:lastModifiedBy>
  <cp:revision>1</cp:revision>
  <dcterms:created xsi:type="dcterms:W3CDTF">2004-05-06T09:28:21Z</dcterms:created>
  <dcterms:modified xsi:type="dcterms:W3CDTF">2009-09-25T00:44:35Z</dcterms:modified>
</cp:coreProperties>
</file>