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tableStyles" Target="tableStyles.xml"/></Relationships>
</file>

<file path=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