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83" r:id="rId4"/>
    <p:sldId id="578" r:id="rId5"/>
    <p:sldId id="580" r:id="rId6"/>
    <p:sldId id="589" r:id="rId7"/>
    <p:sldId id="584" r:id="rId8"/>
    <p:sldId id="591" r:id="rId9"/>
    <p:sldId id="585" r:id="rId10"/>
    <p:sldId id="586" r:id="rId11"/>
    <p:sldId id="579" r:id="rId12"/>
    <p:sldId id="582" r:id="rId13"/>
    <p:sldId id="590" r:id="rId14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333399"/>
    <a:srgbClr val="FFFFFF"/>
    <a:srgbClr val="D0D0F0"/>
    <a:srgbClr val="000000"/>
    <a:srgbClr val="892034"/>
    <a:srgbClr val="FFFFD5"/>
    <a:srgbClr val="EFF755"/>
    <a:srgbClr val="CC6600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6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168" y="-96"/>
      </p:cViewPr>
      <p:guideLst>
        <p:guide orient="horz" pos="438"/>
        <p:guide orient="horz" pos="4223"/>
        <p:guide orient="horz" pos="4319"/>
        <p:guide pos="561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emple.edu/engineering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temple.edu/engineering/ECE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www.temple.edu/engineering/ME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.edu/bulletin/Academic_programs/schools_colleges/eng/programs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ri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www.asce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hyperlink" Target="http://www.concrete.org/general/home.asp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646" y="2282350"/>
            <a:ext cx="3258589" cy="16927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by discipline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Things to remember</a:t>
            </a:r>
          </a:p>
        </p:txBody>
      </p:sp>
      <p:pic>
        <p:nvPicPr>
          <p:cNvPr id="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And Now… A Paid Commercial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b="1" dirty="0" smtClean="0">
                <a:solidFill>
                  <a:schemeClr val="accent2"/>
                </a:solidFill>
              </a:rPr>
              <a:t>dvertisement…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6220" y="973138"/>
            <a:ext cx="7949141" cy="2286000"/>
            <a:chOff x="596220" y="973138"/>
            <a:chExt cx="7949141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596220" y="1116222"/>
              <a:ext cx="3758062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It is never too early to start thinking about </a:t>
              </a:r>
              <a:r>
                <a:rPr lang="en-US" sz="3200" b="1" dirty="0" smtClean="0">
                  <a:solidFill>
                    <a:srgbClr val="333399"/>
                  </a:solidFill>
                </a:rPr>
                <a:t>senior design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!</a:t>
              </a:r>
            </a:p>
          </p:txBody>
        </p:sp>
        <p:pic>
          <p:nvPicPr>
            <p:cNvPr id="1026" name="Picture 2" descr="F:\DSC_01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7431" y="973138"/>
              <a:ext cx="3437930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73334" y="4073525"/>
            <a:ext cx="8265862" cy="2286000"/>
            <a:chOff x="573334" y="4073525"/>
            <a:chExt cx="8265862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4862282" y="4217987"/>
              <a:ext cx="3976914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Graduation (and senior design) will arrive much faster than you think.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334" y="4073525"/>
              <a:ext cx="3422157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  <a:effectLst>
              <a:outerShdw blurRad="139700" dist="1397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Things to Remember…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856343"/>
            <a:ext cx="8688387" cy="52527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peers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faculty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department chair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try new things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ask for help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Actively seek job experience in your field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Join </a:t>
            </a:r>
            <a:r>
              <a:rPr lang="en-US" b="1" smtClean="0">
                <a:solidFill>
                  <a:schemeClr val="bg1"/>
                </a:solidFill>
              </a:rPr>
              <a:t>professional organizations…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But most importantly:</a:t>
            </a:r>
          </a:p>
          <a:p>
            <a:pPr marL="1146175" lvl="1" indent="-688975">
              <a:spcBef>
                <a:spcPts val="0"/>
              </a:spcBef>
              <a:spcAft>
                <a:spcPts val="170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GET INVOLVED!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3" y="698272"/>
            <a:ext cx="8741681" cy="18620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Society of Women Engineers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NSBE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Engineer without Borders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523644" y="1703561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46" y="2654404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3963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biomechanics, biomaterials and bioelectronics (a new department).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environmental,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electrical, computer and bioelectrical.</a:t>
            </a:r>
          </a:p>
          <a:p>
            <a:pPr marL="233363" indent="-233363">
              <a:spcBef>
                <a:spcPts val="0"/>
              </a:spcBef>
              <a:spcAft>
                <a:spcPts val="7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mechanical design, renewable energy and materials. 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the environment and energy.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44" y="723690"/>
            <a:ext cx="1073216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1937"/>
          <a:stretch>
            <a:fillRect/>
          </a:stretch>
        </p:blipFill>
        <p:spPr bwMode="auto">
          <a:xfrm>
            <a:off x="531228" y="4466986"/>
            <a:ext cx="1069848" cy="1585471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22171" y="3962400"/>
            <a:ext cx="4572000" cy="45720"/>
          </a:xfrm>
          <a:prstGeom prst="rect">
            <a:avLst/>
          </a:prstGeom>
          <a:gradFill flip="none" rotWithShape="1">
            <a:gsLst>
              <a:gs pos="0">
                <a:srgbClr val="D0D0F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rgbClr val="33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Writing for Engineers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3920" y="929640"/>
            <a:ext cx="7284720" cy="3764280"/>
          </a:xfrm>
          <a:prstGeom prst="rect">
            <a:avLst/>
          </a:prstGeom>
          <a:solidFill>
            <a:srgbClr val="FFFFFF"/>
          </a:solidFill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By Discipline and Subject Matter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8682" y="929640"/>
          <a:ext cx="727367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71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</a:t>
                      </a:r>
                      <a:r>
                        <a:rPr lang="en-US" b="1" baseline="0" dirty="0" smtClean="0"/>
                        <a:t> Education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Calculus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Engineering/ Computer</a:t>
                      </a:r>
                      <a:r>
                        <a:rPr lang="en-US" b="1" baseline="0" dirty="0" smtClean="0"/>
                        <a:t> 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Professional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Practice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Discipline-Specific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Engineering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572" y="6054762"/>
            <a:ext cx="8683625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See </a:t>
            </a:r>
            <a:r>
              <a:rPr lang="en-US" sz="1400" b="1" dirty="0" smtClean="0">
                <a:solidFill>
                  <a:schemeClr val="bg1"/>
                </a:solidFill>
                <a:hlinkClick r:id="rId2"/>
              </a:rPr>
              <a:t>Temple University Bulletin</a:t>
            </a:r>
            <a:r>
              <a:rPr lang="en-US" sz="1400" b="1" dirty="0" smtClean="0">
                <a:solidFill>
                  <a:schemeClr val="bg1"/>
                </a:solidFill>
              </a:rPr>
              <a:t> for detailed comparisons of the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Civil and Environmental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6964680" y="5286693"/>
            <a:ext cx="1471557" cy="125202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Civil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Environmental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professional practice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Construction Management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CE Research Activities: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10" y="3852091"/>
            <a:ext cx="1742804" cy="1161869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F:\comcast building day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417" y="987697"/>
            <a:ext cx="2275958" cy="1706880"/>
          </a:xfrm>
          <a:prstGeom prst="rect">
            <a:avLst/>
          </a:prstGeom>
          <a:noFill/>
          <a:ln w="38100">
            <a:solidFill>
              <a:srgbClr val="BE0F34"/>
            </a:solidFill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</a:t>
            </a:r>
            <a:r>
              <a:rPr lang="en-US" b="1" dirty="0" smtClean="0">
                <a:solidFill>
                  <a:schemeClr val="bg1"/>
                </a:solidFill>
              </a:rPr>
              <a:t>Natural Resources Development and Protection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Stewardship of public lands and </a:t>
            </a:r>
            <a:r>
              <a:rPr lang="en-US" sz="1800" b="1" dirty="0" smtClean="0">
                <a:solidFill>
                  <a:schemeClr val="bg1"/>
                </a:solidFill>
              </a:rPr>
              <a:t>resources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Water and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Technology (WET) Center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Water quality and emerging contaminants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CEE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005944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Construction </a:t>
            </a:r>
            <a:r>
              <a:rPr lang="en-US" sz="1800" b="1" dirty="0" smtClean="0"/>
              <a:t>Management Competition (CMT </a:t>
            </a:r>
            <a:r>
              <a:rPr lang="en-US" sz="1800" b="1" dirty="0" smtClean="0"/>
              <a:t>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Design-Build Competition</a:t>
            </a:r>
            <a:br>
              <a:rPr lang="en-US" sz="1800" b="1" dirty="0" smtClean="0"/>
            </a:br>
            <a:r>
              <a:rPr lang="en-US" sz="1800" b="1" dirty="0" smtClean="0"/>
              <a:t>(CE/CMT/Arch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Heavy/Highway </a:t>
            </a:r>
            <a:r>
              <a:rPr lang="en-US" sz="1800" b="1" dirty="0" smtClean="0"/>
              <a:t>Competition (</a:t>
            </a:r>
            <a:r>
              <a:rPr lang="en-US" sz="1800" b="1" dirty="0" smtClean="0"/>
              <a:t>CE/CMT)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AWMA's Environmental Challenge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9204" b="30886"/>
          <a:stretch>
            <a:fillRect/>
          </a:stretch>
        </p:blipFill>
        <p:spPr bwMode="auto">
          <a:xfrm>
            <a:off x="798314" y="1101725"/>
            <a:ext cx="1857830" cy="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2034019"/>
            <a:ext cx="1820662" cy="136549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254" t="1007" r="2762" b="1575"/>
          <a:stretch>
            <a:fillRect/>
          </a:stretch>
        </p:blipFill>
        <p:spPr bwMode="auto">
          <a:xfrm>
            <a:off x="4130796" y="2075541"/>
            <a:ext cx="992734" cy="1364345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2816" y="1072694"/>
            <a:ext cx="1802094" cy="8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629" y="1073827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8462" y="2051047"/>
            <a:ext cx="1117594" cy="143238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 b="9672"/>
          <a:stretch>
            <a:fillRect/>
          </a:stretch>
        </p:blipFill>
        <p:spPr bwMode="auto">
          <a:xfrm>
            <a:off x="5764092" y="4397828"/>
            <a:ext cx="2508824" cy="1698171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81318"/>
            <a:ext cx="6070593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Imaging and Pattern Recognition Lab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Thermal facial imaging, </a:t>
            </a:r>
            <a:r>
              <a:rPr lang="en-US" sz="1800" b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erahertz signaling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743" y="5057181"/>
            <a:ext cx="2034494" cy="143660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Mechanical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degree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Mechanical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Optional concentrations: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Energy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</a:t>
            </a:r>
            <a:r>
              <a:rPr lang="en-US" b="1" dirty="0" smtClean="0">
                <a:solidFill>
                  <a:schemeClr val="accent1"/>
                </a:solidFill>
              </a:rPr>
              <a:t>ME </a:t>
            </a:r>
            <a:r>
              <a:rPr lang="en-US" b="1" dirty="0" smtClean="0">
                <a:solidFill>
                  <a:schemeClr val="accent1"/>
                </a:solidFill>
              </a:rPr>
              <a:t>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</a:rPr>
              <a:t>Biofluidics</a:t>
            </a:r>
            <a:r>
              <a:rPr lang="en-US" b="1" dirty="0" smtClean="0">
                <a:solidFill>
                  <a:schemeClr val="bg1"/>
                </a:solidFill>
              </a:rPr>
              <a:t> Laboratory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Drug delivery, tissue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Bioengineering and Biomaterials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Development of new materials and models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119" y="815296"/>
            <a:ext cx="2610206" cy="181179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840655"/>
            <a:ext cx="2497138" cy="117199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5281525"/>
            <a:ext cx="2322966" cy="1090246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24171</TotalTime>
  <Words>621</Words>
  <Application>Microsoft Office PowerPoint</Application>
  <PresentationFormat>Letter Paper (8.5x11 in)</PresentationFormat>
  <Paragraphs>140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2184</cp:revision>
  <dcterms:created xsi:type="dcterms:W3CDTF">2002-09-12T17:13:32Z</dcterms:created>
  <dcterms:modified xsi:type="dcterms:W3CDTF">2010-03-20T14:26:16Z</dcterms:modified>
</cp:coreProperties>
</file>