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302" r:id="rId3"/>
    <p:sldId id="318" r:id="rId4"/>
    <p:sldId id="277" r:id="rId5"/>
    <p:sldId id="280" r:id="rId6"/>
    <p:sldId id="278" r:id="rId7"/>
    <p:sldId id="279" r:id="rId8"/>
    <p:sldId id="259" r:id="rId9"/>
    <p:sldId id="305" r:id="rId10"/>
    <p:sldId id="282" r:id="rId11"/>
    <p:sldId id="315" r:id="rId12"/>
    <p:sldId id="319" r:id="rId13"/>
    <p:sldId id="320" r:id="rId14"/>
    <p:sldId id="321" r:id="rId15"/>
    <p:sldId id="322" r:id="rId16"/>
    <p:sldId id="311" r:id="rId17"/>
    <p:sldId id="313" r:id="rId18"/>
    <p:sldId id="312" r:id="rId19"/>
    <p:sldId id="306" r:id="rId20"/>
    <p:sldId id="307" r:id="rId21"/>
    <p:sldId id="303" r:id="rId22"/>
    <p:sldId id="31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F"/>
    <a:srgbClr val="FFCC99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89068" autoAdjust="0"/>
  </p:normalViewPr>
  <p:slideViewPr>
    <p:cSldViewPr>
      <p:cViewPr>
        <p:scale>
          <a:sx n="66" d="100"/>
          <a:sy n="66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EF753-D48F-464A-944E-CD4286CEB37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B770C10-6A7A-4670-B657-06145E586C6C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1980’s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Individual syllable recognition research begins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3BCDD-B4AA-45C8-AA92-7262E881A02D}" type="parTrans" cxnId="{99EC4254-F732-4897-B95E-7172E7124733}">
      <dgm:prSet/>
      <dgm:spPr/>
      <dgm:t>
        <a:bodyPr/>
        <a:lstStyle/>
        <a:p>
          <a:endParaRPr lang="en-US"/>
        </a:p>
      </dgm:t>
    </dgm:pt>
    <dgm:pt modelId="{ED3A24D7-9076-41E0-B185-8920D317AD43}" type="sibTrans" cxnId="{99EC4254-F732-4897-B95E-7172E7124733}">
      <dgm:prSet/>
      <dgm:spPr/>
      <dgm:t>
        <a:bodyPr/>
        <a:lstStyle/>
        <a:p>
          <a:endParaRPr lang="en-US"/>
        </a:p>
      </dgm:t>
    </dgm:pt>
    <dgm:pt modelId="{F7A742C2-FA28-40D1-9D3B-AF143B068C12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2000’s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Research in prosodic segmentation, tone modeling, and new language models for CTS yield ~40% CER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B2515-313F-46C3-8189-1EE0494DEB9F}" type="parTrans" cxnId="{8CC326D7-1C68-4C21-B1DC-F588D910A3F1}">
      <dgm:prSet/>
      <dgm:spPr/>
      <dgm:t>
        <a:bodyPr/>
        <a:lstStyle/>
        <a:p>
          <a:endParaRPr lang="en-US"/>
        </a:p>
      </dgm:t>
    </dgm:pt>
    <dgm:pt modelId="{CBD3C6F9-D0E6-40E8-A135-10A2DD939701}" type="sibTrans" cxnId="{8CC326D7-1C68-4C21-B1DC-F588D910A3F1}">
      <dgm:prSet/>
      <dgm:spPr/>
      <dgm:t>
        <a:bodyPr/>
        <a:lstStyle/>
        <a:p>
          <a:endParaRPr lang="en-US"/>
        </a:p>
      </dgm:t>
    </dgm:pt>
    <dgm:pt modelId="{BA99438F-FB73-41CC-9826-A00BAB500733}">
      <dgm:prSet phldrT="[Text]" custT="1"/>
      <dgm:spPr/>
      <dgm:t>
        <a:bodyPr/>
        <a:lstStyle/>
        <a:p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1995</a:t>
          </a:r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: Golden Mandarin (III) [12]</a:t>
          </a:r>
          <a:r>
            <a:rPr kumimoji="0" lang="en-US" sz="1200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19C56-5BF3-4FB2-94F3-237C9FBDDC66}" type="parTrans" cxnId="{A0C44AFF-B71F-467C-89BA-FA80A1E521E4}">
      <dgm:prSet/>
      <dgm:spPr/>
      <dgm:t>
        <a:bodyPr/>
        <a:lstStyle/>
        <a:p>
          <a:endParaRPr lang="en-US"/>
        </a:p>
      </dgm:t>
    </dgm:pt>
    <dgm:pt modelId="{1756DBD6-26DF-4C22-B9D2-CF3C10EB46F1}" type="sibTrans" cxnId="{A0C44AFF-B71F-467C-89BA-FA80A1E521E4}">
      <dgm:prSet/>
      <dgm:spPr/>
      <dgm:t>
        <a:bodyPr/>
        <a:lstStyle/>
        <a:p>
          <a:endParaRPr lang="en-US"/>
        </a:p>
      </dgm:t>
    </dgm:pt>
    <dgm:pt modelId="{C69D957F-20B9-4DBC-9C70-F2217E1758A3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1986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863 program begins funding collection of speech corpuses in China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8906C-2EB6-4CA6-87C3-837E57456E16}" type="parTrans" cxnId="{D285BBBA-AAEF-414F-93E1-31AB17B901D1}">
      <dgm:prSet/>
      <dgm:spPr/>
      <dgm:t>
        <a:bodyPr/>
        <a:lstStyle/>
        <a:p>
          <a:endParaRPr lang="en-US"/>
        </a:p>
      </dgm:t>
    </dgm:pt>
    <dgm:pt modelId="{DF3DEC56-AF43-47B5-84BE-7FD5DB903F9B}" type="sibTrans" cxnId="{D285BBBA-AAEF-414F-93E1-31AB17B901D1}">
      <dgm:prSet/>
      <dgm:spPr/>
      <dgm:t>
        <a:bodyPr/>
        <a:lstStyle/>
        <a:p>
          <a:endParaRPr lang="en-US"/>
        </a:p>
      </dgm:t>
    </dgm:pt>
    <dgm:pt modelId="{651AA0CA-972A-48BD-B1AC-CDFD18E4B2B2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LDC is founded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8C47BE-206E-4DC9-B3A1-85BE9ED57B40}" type="parTrans" cxnId="{AC70E67C-0D30-43BF-9A05-50A1851EED98}">
      <dgm:prSet/>
      <dgm:spPr/>
      <dgm:t>
        <a:bodyPr/>
        <a:lstStyle/>
        <a:p>
          <a:endParaRPr lang="en-US"/>
        </a:p>
      </dgm:t>
    </dgm:pt>
    <dgm:pt modelId="{62690A99-1863-4F04-8AAF-5F96975DA3FC}" type="sibTrans" cxnId="{AC70E67C-0D30-43BF-9A05-50A1851EED98}">
      <dgm:prSet/>
      <dgm:spPr/>
      <dgm:t>
        <a:bodyPr/>
        <a:lstStyle/>
        <a:p>
          <a:endParaRPr lang="en-US"/>
        </a:p>
      </dgm:t>
    </dgm:pt>
    <dgm:pt modelId="{9178DB65-1998-4A89-B318-725521613215}">
      <dgm:prSet phldrT="[Text]" custT="1"/>
      <dgm:spPr/>
      <dgm:t>
        <a:bodyPr/>
        <a:lstStyle/>
        <a:p>
          <a:pPr rtl="0"/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1993</a:t>
          </a:r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: Golden Mandarin is developed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8EA42A-7AC9-4B80-8359-970BE443F819}" type="parTrans" cxnId="{E8EDC611-2D37-41C8-B261-5C4453D58246}">
      <dgm:prSet/>
      <dgm:spPr/>
      <dgm:t>
        <a:bodyPr/>
        <a:lstStyle/>
        <a:p>
          <a:endParaRPr lang="en-US"/>
        </a:p>
      </dgm:t>
    </dgm:pt>
    <dgm:pt modelId="{4E369DFC-3FE6-4904-A4E6-8BFE7B025FB6}" type="sibTrans" cxnId="{E8EDC611-2D37-41C8-B261-5C4453D58246}">
      <dgm:prSet/>
      <dgm:spPr/>
      <dgm:t>
        <a:bodyPr/>
        <a:lstStyle/>
        <a:p>
          <a:endParaRPr lang="en-US"/>
        </a:p>
      </dgm:t>
    </dgm:pt>
    <dgm:pt modelId="{166F24B2-639F-4F58-B674-DB1C1BF5B281}">
      <dgm:prSet custT="1"/>
      <dgm:spPr/>
      <dgm:t>
        <a:bodyPr/>
        <a:lstStyle/>
        <a:p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</a:t>
          </a:r>
          <a:r>
            <a:rPr kumimoji="0" lang="en-US" sz="1200" b="1" i="0" u="none" strike="noStrike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st</a:t>
          </a:r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speaker dependent</a:t>
          </a:r>
          <a:r>
            <a:rPr kumimoji="0" lang="en-US" sz="1200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dictation system for Mandarin</a:t>
          </a:r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BF321CD8-AB5B-457C-91CD-AEF11FF95E2F}" type="parTrans" cxnId="{80DFE9A9-E2DA-446D-BBDD-9E46A92B0AC1}">
      <dgm:prSet/>
      <dgm:spPr/>
      <dgm:t>
        <a:bodyPr/>
        <a:lstStyle/>
        <a:p>
          <a:endParaRPr lang="en-US"/>
        </a:p>
      </dgm:t>
    </dgm:pt>
    <dgm:pt modelId="{1C769185-B8C8-4ABF-911C-E2DD3E2C9565}" type="sibTrans" cxnId="{80DFE9A9-E2DA-446D-BBDD-9E46A92B0AC1}">
      <dgm:prSet/>
      <dgm:spPr/>
      <dgm:t>
        <a:bodyPr/>
        <a:lstStyle/>
        <a:p>
          <a:endParaRPr lang="en-US"/>
        </a:p>
      </dgm:t>
    </dgm:pt>
    <dgm:pt modelId="{47017D2E-9030-4C73-867A-BBE91C433B5F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Single syllable recognizer</a:t>
          </a:r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EBEBCA86-9229-4B70-857D-0054060FFA4A}" type="parTrans" cxnId="{1FB6530C-25AD-42DC-925F-D5B94FE9F8F9}">
      <dgm:prSet/>
      <dgm:spPr/>
      <dgm:t>
        <a:bodyPr/>
        <a:lstStyle/>
        <a:p>
          <a:endParaRPr lang="en-US"/>
        </a:p>
      </dgm:t>
    </dgm:pt>
    <dgm:pt modelId="{365A454B-54C5-4D16-B359-B81E412CAC63}" type="sibTrans" cxnId="{1FB6530C-25AD-42DC-925F-D5B94FE9F8F9}">
      <dgm:prSet/>
      <dgm:spPr/>
      <dgm:t>
        <a:bodyPr/>
        <a:lstStyle/>
        <a:p>
          <a:endParaRPr lang="en-US"/>
        </a:p>
      </dgm:t>
    </dgm:pt>
    <dgm:pt modelId="{A4532A53-8DAC-40B8-8363-E61278940247}">
      <dgm:prSet custT="1"/>
      <dgm:spPr/>
      <dgm:t>
        <a:bodyPr/>
        <a:lstStyle/>
        <a:p>
          <a:r>
            <a:rPr lang="en-US" sz="1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Designed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 for typing Mandarin</a:t>
          </a:r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</dgm:t>
    </dgm:pt>
    <dgm:pt modelId="{B53D20D4-D6A0-4B15-8474-A25833A7AF29}" type="parTrans" cxnId="{A140D0C0-15AB-453C-842F-0709659EF4DE}">
      <dgm:prSet/>
      <dgm:spPr/>
      <dgm:t>
        <a:bodyPr/>
        <a:lstStyle/>
        <a:p>
          <a:endParaRPr lang="en-US"/>
        </a:p>
      </dgm:t>
    </dgm:pt>
    <dgm:pt modelId="{B6257186-E991-4C4F-992A-129E5EB1AAB1}" type="sibTrans" cxnId="{A140D0C0-15AB-453C-842F-0709659EF4DE}">
      <dgm:prSet/>
      <dgm:spPr/>
      <dgm:t>
        <a:bodyPr/>
        <a:lstStyle/>
        <a:p>
          <a:endParaRPr lang="en-US"/>
        </a:p>
      </dgm:t>
    </dgm:pt>
    <dgm:pt modelId="{9DAA0082-DA56-46B4-8903-58C03C5D733F}">
      <dgm:prSet custT="1"/>
      <dgm:spPr/>
      <dgm:t>
        <a:bodyPr/>
        <a:lstStyle/>
        <a:p>
          <a:r>
            <a:rPr kumimoji="0" lang="en-US" sz="12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rPr>
            <a:t>8% CER [10]</a:t>
          </a:r>
          <a:endParaRPr kumimoji="0" lang="en-US" sz="1200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cs typeface="+mn-cs"/>
          </a:endParaRPr>
        </a:p>
      </dgm:t>
    </dgm:pt>
    <dgm:pt modelId="{D72021CB-2C43-45EA-A79A-30591E3F6F5D}" type="parTrans" cxnId="{D5919FFC-4799-4518-970C-A23E1C5936B0}">
      <dgm:prSet/>
      <dgm:spPr/>
      <dgm:t>
        <a:bodyPr/>
        <a:lstStyle/>
        <a:p>
          <a:endParaRPr lang="en-US"/>
        </a:p>
      </dgm:t>
    </dgm:pt>
    <dgm:pt modelId="{5D191148-A37C-4056-BDB9-05628D69FEB3}" type="sibTrans" cxnId="{D5919FFC-4799-4518-970C-A23E1C5936B0}">
      <dgm:prSet/>
      <dgm:spPr/>
      <dgm:t>
        <a:bodyPr/>
        <a:lstStyle/>
        <a:p>
          <a:endParaRPr lang="en-US"/>
        </a:p>
      </dgm:t>
    </dgm:pt>
    <dgm:pt modelId="{D3786F61-DB42-4902-9A5A-285C3725A427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71341B11-6292-4AEA-83F2-9EFF2CB2A369}" type="parTrans" cxnId="{6348710A-71CB-4F9E-A9EA-A4C96E014CCA}">
      <dgm:prSet/>
      <dgm:spPr/>
      <dgm:t>
        <a:bodyPr/>
        <a:lstStyle/>
        <a:p>
          <a:endParaRPr lang="en-US"/>
        </a:p>
      </dgm:t>
    </dgm:pt>
    <dgm:pt modelId="{CCDC2FA5-B501-4D00-A6FA-98C882994C27}" type="sibTrans" cxnId="{6348710A-71CB-4F9E-A9EA-A4C96E014CCA}">
      <dgm:prSet/>
      <dgm:spPr/>
      <dgm:t>
        <a:bodyPr/>
        <a:lstStyle/>
        <a:p>
          <a:endParaRPr lang="en-US"/>
        </a:p>
      </dgm:t>
    </dgm:pt>
    <dgm:pt modelId="{31A90936-861F-4D3C-9A41-9AF29371CF35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1D56808E-3784-43F2-B683-C0069CFCF6D5}" type="parTrans" cxnId="{F5876189-AC62-467B-970D-23E97F26810E}">
      <dgm:prSet/>
      <dgm:spPr/>
      <dgm:t>
        <a:bodyPr/>
        <a:lstStyle/>
        <a:p>
          <a:endParaRPr lang="en-US"/>
        </a:p>
      </dgm:t>
    </dgm:pt>
    <dgm:pt modelId="{7834AA60-2FD0-4341-8052-CA963FC3CB73}" type="sibTrans" cxnId="{F5876189-AC62-467B-970D-23E97F26810E}">
      <dgm:prSet/>
      <dgm:spPr/>
      <dgm:t>
        <a:bodyPr/>
        <a:lstStyle/>
        <a:p>
          <a:endParaRPr lang="en-US"/>
        </a:p>
      </dgm:t>
    </dgm:pt>
    <dgm:pt modelId="{776BC985-9649-4B6C-9993-3A29A9F53A6A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F1AD8347-C22D-4C2E-B2C4-8D62EC843C97}" type="parTrans" cxnId="{1C51FEA7-14AB-4635-A50A-BB14CA3154E0}">
      <dgm:prSet/>
      <dgm:spPr/>
      <dgm:t>
        <a:bodyPr/>
        <a:lstStyle/>
        <a:p>
          <a:endParaRPr lang="en-US"/>
        </a:p>
      </dgm:t>
    </dgm:pt>
    <dgm:pt modelId="{8FE34E09-1F5F-4C7B-82E6-7EF53DE570A5}" type="sibTrans" cxnId="{1C51FEA7-14AB-4635-A50A-BB14CA3154E0}">
      <dgm:prSet/>
      <dgm:spPr/>
      <dgm:t>
        <a:bodyPr/>
        <a:lstStyle/>
        <a:p>
          <a:endParaRPr lang="en-US"/>
        </a:p>
      </dgm:t>
    </dgm:pt>
    <dgm:pt modelId="{F8DA981A-5A32-4897-9EFE-56B224F62AF2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7BD4D2B4-938C-4E77-A165-1342D2D50D22}" type="parTrans" cxnId="{4E87AFD1-4585-41E6-8A14-6A46897B1E21}">
      <dgm:prSet/>
      <dgm:spPr/>
      <dgm:t>
        <a:bodyPr/>
        <a:lstStyle/>
        <a:p>
          <a:endParaRPr lang="en-US"/>
        </a:p>
      </dgm:t>
    </dgm:pt>
    <dgm:pt modelId="{D50DF754-EE28-4ED3-A352-4EDB829940AA}" type="sibTrans" cxnId="{4E87AFD1-4585-41E6-8A14-6A46897B1E21}">
      <dgm:prSet/>
      <dgm:spPr/>
      <dgm:t>
        <a:bodyPr/>
        <a:lstStyle/>
        <a:p>
          <a:endParaRPr lang="en-US"/>
        </a:p>
      </dgm:t>
    </dgm:pt>
    <dgm:pt modelId="{ACC04203-AC80-4EFC-B8A4-03752556A921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877BFFB2-D960-4A41-9FC3-89EC4E1DF403}" type="parTrans" cxnId="{9BF33EF1-8DA4-49DC-8C1E-6090331D759E}">
      <dgm:prSet/>
      <dgm:spPr/>
      <dgm:t>
        <a:bodyPr/>
        <a:lstStyle/>
        <a:p>
          <a:endParaRPr lang="en-US"/>
        </a:p>
      </dgm:t>
    </dgm:pt>
    <dgm:pt modelId="{A42338AE-7EF3-4CB8-AD37-7A2C7D30EF4A}" type="sibTrans" cxnId="{9BF33EF1-8DA4-49DC-8C1E-6090331D759E}">
      <dgm:prSet/>
      <dgm:spPr/>
      <dgm:t>
        <a:bodyPr/>
        <a:lstStyle/>
        <a:p>
          <a:endParaRPr lang="en-US"/>
        </a:p>
      </dgm:t>
    </dgm:pt>
    <dgm:pt modelId="{3C74DECC-FAC2-49BD-AC89-75AA0D731CC3}">
      <dgm:prSet custT="1"/>
      <dgm:spPr/>
      <dgm:t>
        <a:bodyPr/>
        <a:lstStyle/>
        <a:p>
          <a:pPr algn="l"/>
          <a:r>
            <a: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1994</a:t>
          </a:r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 Golden Mandarin (II) yields 5% CER on word based speaker independent system [11]</a:t>
          </a:r>
          <a:endParaRPr kumimoji="0" lang="en-US" sz="1200" b="1" i="0" u="none" strike="noStrike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cs typeface="+mn-cs"/>
          </a:endParaRPr>
        </a:p>
      </dgm:t>
    </dgm:pt>
    <dgm:pt modelId="{D62FD267-3BB6-446C-BED6-5D4CBFC19010}" type="parTrans" cxnId="{CC79268A-57F5-4D75-B328-4394696280CE}">
      <dgm:prSet/>
      <dgm:spPr/>
      <dgm:t>
        <a:bodyPr/>
        <a:lstStyle/>
        <a:p>
          <a:endParaRPr lang="en-US"/>
        </a:p>
      </dgm:t>
    </dgm:pt>
    <dgm:pt modelId="{0B9F5F80-B1D0-44B4-A517-AC98551E3CE8}" type="sibTrans" cxnId="{CC79268A-57F5-4D75-B328-4394696280CE}">
      <dgm:prSet/>
      <dgm:spPr/>
      <dgm:t>
        <a:bodyPr/>
        <a:lstStyle/>
        <a:p>
          <a:endParaRPr lang="en-US"/>
        </a:p>
      </dgm:t>
    </dgm:pt>
    <dgm:pt modelId="{6A190D26-D7B3-4BB1-ABE2-08CA7655DFC2}">
      <dgm:prSet custT="1"/>
      <dgm:spPr/>
      <dgm:t>
        <a:bodyPr/>
        <a:lstStyle/>
        <a:p>
          <a:r>
            <a:rPr kumimoji="0" lang="en-US" sz="1200" b="1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Prosodic unit based</a:t>
          </a:r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1912F9D7-EC49-4896-BEBB-0EE2F11D2C35}" type="parTrans" cxnId="{4F2886A0-FB3F-4EFB-9D37-17AA668390C4}">
      <dgm:prSet/>
      <dgm:spPr/>
      <dgm:t>
        <a:bodyPr/>
        <a:lstStyle/>
        <a:p>
          <a:endParaRPr lang="en-US"/>
        </a:p>
      </dgm:t>
    </dgm:pt>
    <dgm:pt modelId="{C4620F5C-CABF-4063-A294-EC4F740342AF}" type="sibTrans" cxnId="{4F2886A0-FB3F-4EFB-9D37-17AA668390C4}">
      <dgm:prSet/>
      <dgm:spPr/>
      <dgm:t>
        <a:bodyPr/>
        <a:lstStyle/>
        <a:p>
          <a:endParaRPr lang="en-US"/>
        </a:p>
      </dgm:t>
    </dgm:pt>
    <dgm:pt modelId="{31A05931-144B-4C5C-8B78-C8D2FD857A06}">
      <dgm:prSet custT="1"/>
      <dgm:spPr/>
      <dgm:t>
        <a:bodyPr/>
        <a:lstStyle/>
        <a:p>
          <a:r>
            <a:rPr lang="en-US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User independent</a:t>
          </a:r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</dgm:t>
    </dgm:pt>
    <dgm:pt modelId="{050B3611-83D3-483C-8EAE-B3E25ABA07AD}" type="parTrans" cxnId="{8D9A6D98-35E8-4D53-8B6D-C46ADB11D4B4}">
      <dgm:prSet/>
      <dgm:spPr/>
      <dgm:t>
        <a:bodyPr/>
        <a:lstStyle/>
        <a:p>
          <a:endParaRPr lang="en-US"/>
        </a:p>
      </dgm:t>
    </dgm:pt>
    <dgm:pt modelId="{7DA1315D-CE90-4A12-BF8F-12748B409596}" type="sibTrans" cxnId="{8D9A6D98-35E8-4D53-8B6D-C46ADB11D4B4}">
      <dgm:prSet/>
      <dgm:spPr/>
      <dgm:t>
        <a:bodyPr/>
        <a:lstStyle/>
        <a:p>
          <a:endParaRPr lang="en-US"/>
        </a:p>
      </dgm:t>
    </dgm:pt>
    <dgm:pt modelId="{DA0BAB16-8C38-461E-A56B-EBA7E42CFEDD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10% CER</a:t>
          </a:r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</dgm:t>
    </dgm:pt>
    <dgm:pt modelId="{E154EEAB-3277-4756-9E60-3DFD1AC7CE51}" type="sibTrans" cxnId="{1E8260BF-6D6E-4D59-9F68-CC9BA919CCAE}">
      <dgm:prSet/>
      <dgm:spPr/>
      <dgm:t>
        <a:bodyPr/>
        <a:lstStyle/>
        <a:p>
          <a:endParaRPr lang="en-US"/>
        </a:p>
      </dgm:t>
    </dgm:pt>
    <dgm:pt modelId="{93701BFB-8A62-45BA-87F9-03B7C38607E4}" type="parTrans" cxnId="{1E8260BF-6D6E-4D59-9F68-CC9BA919CCAE}">
      <dgm:prSet/>
      <dgm:spPr/>
      <dgm:t>
        <a:bodyPr/>
        <a:lstStyle/>
        <a:p>
          <a:endParaRPr lang="en-US"/>
        </a:p>
      </dgm:t>
    </dgm:pt>
    <dgm:pt modelId="{B2936931-3714-4329-924D-745BD5350F9F}">
      <dgm:prSet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Dictation system</a:t>
          </a:r>
          <a:endParaRPr lang="en-US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</dgm:t>
    </dgm:pt>
    <dgm:pt modelId="{3531D79B-A68D-48FA-8170-360CEC3CC287}" type="parTrans" cxnId="{044B6E6F-55DC-486A-9787-92472395F580}">
      <dgm:prSet/>
      <dgm:spPr/>
      <dgm:t>
        <a:bodyPr/>
        <a:lstStyle/>
        <a:p>
          <a:endParaRPr lang="en-US"/>
        </a:p>
      </dgm:t>
    </dgm:pt>
    <dgm:pt modelId="{F508778E-484B-4AF7-AE9F-45A0DB9AE1B8}" type="sibTrans" cxnId="{044B6E6F-55DC-486A-9787-92472395F580}">
      <dgm:prSet/>
      <dgm:spPr/>
      <dgm:t>
        <a:bodyPr/>
        <a:lstStyle/>
        <a:p>
          <a:endParaRPr lang="en-US"/>
        </a:p>
      </dgm:t>
    </dgm:pt>
    <dgm:pt modelId="{F73DD75D-B5E4-4239-9180-9922C9512A8D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6B322C0E-3B0A-4D3F-9B3D-7DD6BA8E5CBC}" type="parTrans" cxnId="{10FF9150-7748-4308-A62E-1A84E36F099B}">
      <dgm:prSet/>
      <dgm:spPr/>
      <dgm:t>
        <a:bodyPr/>
        <a:lstStyle/>
        <a:p>
          <a:endParaRPr lang="en-US"/>
        </a:p>
      </dgm:t>
    </dgm:pt>
    <dgm:pt modelId="{26F874D8-BCCB-48FA-8498-059AE8F2D548}" type="sibTrans" cxnId="{10FF9150-7748-4308-A62E-1A84E36F099B}">
      <dgm:prSet/>
      <dgm:spPr/>
      <dgm:t>
        <a:bodyPr/>
        <a:lstStyle/>
        <a:p>
          <a:endParaRPr lang="en-US"/>
        </a:p>
      </dgm:t>
    </dgm:pt>
    <dgm:pt modelId="{27085235-7A35-43B6-923C-B88D3E045751}">
      <dgm:prSet custT="1"/>
      <dgm:spPr/>
      <dgm:t>
        <a:bodyPr/>
        <a:lstStyle/>
        <a:p>
          <a:endParaRPr kumimoji="0" lang="en-US" sz="1200" b="1" i="0" u="none" strike="noStrike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</dgm:t>
    </dgm:pt>
    <dgm:pt modelId="{8F004530-4529-46F5-B019-B0FC26E2B4CC}" type="parTrans" cxnId="{059393BB-45DB-418B-B44C-50EE12DE5661}">
      <dgm:prSet/>
      <dgm:spPr/>
      <dgm:t>
        <a:bodyPr/>
        <a:lstStyle/>
        <a:p>
          <a:endParaRPr lang="en-US"/>
        </a:p>
      </dgm:t>
    </dgm:pt>
    <dgm:pt modelId="{68257C5A-316E-4FBD-80FE-8D1E7A92FF3D}" type="sibTrans" cxnId="{059393BB-45DB-418B-B44C-50EE12DE5661}">
      <dgm:prSet/>
      <dgm:spPr/>
      <dgm:t>
        <a:bodyPr/>
        <a:lstStyle/>
        <a:p>
          <a:endParaRPr lang="en-US"/>
        </a:p>
      </dgm:t>
    </dgm:pt>
    <dgm:pt modelId="{29F53A8D-C630-4356-AAA1-C9BBE3C9DEA9}" type="pres">
      <dgm:prSet presAssocID="{16FEF753-D48F-464A-944E-CD4286CEB376}" presName="Name0" presStyleCnt="0">
        <dgm:presLayoutVars>
          <dgm:dir/>
          <dgm:resizeHandles val="exact"/>
        </dgm:presLayoutVars>
      </dgm:prSet>
      <dgm:spPr/>
    </dgm:pt>
    <dgm:pt modelId="{4A7D9938-708D-461A-BEEB-8FB03ED7B511}" type="pres">
      <dgm:prSet presAssocID="{16FEF753-D48F-464A-944E-CD4286CEB376}" presName="arrow" presStyleLbl="bgShp" presStyleIdx="0" presStyleCnt="1" custLinFactNeighborY="1667"/>
      <dgm:spPr/>
    </dgm:pt>
    <dgm:pt modelId="{C4346A07-B2C7-4A78-8784-B20C4C2B3CC8}" type="pres">
      <dgm:prSet presAssocID="{16FEF753-D48F-464A-944E-CD4286CEB376}" presName="points" presStyleCnt="0"/>
      <dgm:spPr/>
    </dgm:pt>
    <dgm:pt modelId="{7BE097D9-6345-4ECA-B758-1FE86EA76AE0}" type="pres">
      <dgm:prSet presAssocID="{7B770C10-6A7A-4670-B657-06145E586C6C}" presName="compositeA" presStyleCnt="0"/>
      <dgm:spPr/>
    </dgm:pt>
    <dgm:pt modelId="{66DBD2C9-96FF-4DAF-86DB-FE0A448BE1F6}" type="pres">
      <dgm:prSet presAssocID="{7B770C10-6A7A-4670-B657-06145E586C6C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420A1-61CC-453C-A963-0A51FA91B43C}" type="pres">
      <dgm:prSet presAssocID="{7B770C10-6A7A-4670-B657-06145E586C6C}" presName="circleA" presStyleLbl="node1" presStyleIdx="0" presStyleCnt="7"/>
      <dgm:spPr/>
    </dgm:pt>
    <dgm:pt modelId="{5A2C79CC-2804-42FB-859C-1FF25477A7DF}" type="pres">
      <dgm:prSet presAssocID="{7B770C10-6A7A-4670-B657-06145E586C6C}" presName="spaceA" presStyleCnt="0"/>
      <dgm:spPr/>
    </dgm:pt>
    <dgm:pt modelId="{DDD5028E-2380-4367-BD90-FB6D567279AC}" type="pres">
      <dgm:prSet presAssocID="{ED3A24D7-9076-41E0-B185-8920D317AD43}" presName="space" presStyleCnt="0"/>
      <dgm:spPr/>
    </dgm:pt>
    <dgm:pt modelId="{8C35B1C6-8052-4493-BDD2-D9D9C5E9DD5E}" type="pres">
      <dgm:prSet presAssocID="{C69D957F-20B9-4DBC-9C70-F2217E1758A3}" presName="compositeB" presStyleCnt="0"/>
      <dgm:spPr/>
    </dgm:pt>
    <dgm:pt modelId="{15E4B920-43B7-4B0C-84EC-905716F7FEBD}" type="pres">
      <dgm:prSet presAssocID="{C69D957F-20B9-4DBC-9C70-F2217E1758A3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9D3A7-1741-479D-A37A-B6348AE4FA8C}" type="pres">
      <dgm:prSet presAssocID="{C69D957F-20B9-4DBC-9C70-F2217E1758A3}" presName="circleB" presStyleLbl="node1" presStyleIdx="1" presStyleCnt="7"/>
      <dgm:spPr/>
    </dgm:pt>
    <dgm:pt modelId="{35264688-37E6-4292-99CC-3B4C3D5CCE81}" type="pres">
      <dgm:prSet presAssocID="{C69D957F-20B9-4DBC-9C70-F2217E1758A3}" presName="spaceB" presStyleCnt="0"/>
      <dgm:spPr/>
    </dgm:pt>
    <dgm:pt modelId="{C35ADAC1-D62D-4997-98C7-DC9A7774D14F}" type="pres">
      <dgm:prSet presAssocID="{DF3DEC56-AF43-47B5-84BE-7FD5DB903F9B}" presName="space" presStyleCnt="0"/>
      <dgm:spPr/>
    </dgm:pt>
    <dgm:pt modelId="{E501E4E6-A676-4110-8C67-A1F2EB5DE1CC}" type="pres">
      <dgm:prSet presAssocID="{651AA0CA-972A-48BD-B1AC-CDFD18E4B2B2}" presName="compositeA" presStyleCnt="0"/>
      <dgm:spPr/>
    </dgm:pt>
    <dgm:pt modelId="{8266C341-7BCB-4A46-B308-D6A1FADE09C3}" type="pres">
      <dgm:prSet presAssocID="{651AA0CA-972A-48BD-B1AC-CDFD18E4B2B2}" presName="textA" presStyleLbl="revTx" presStyleIdx="2" presStyleCnt="7">
        <dgm:presLayoutVars>
          <dgm:bulletEnabled val="1"/>
        </dgm:presLayoutVars>
      </dgm:prSet>
      <dgm:spPr/>
    </dgm:pt>
    <dgm:pt modelId="{BE9E4CC6-241A-48C3-98FC-0850FF3C726C}" type="pres">
      <dgm:prSet presAssocID="{651AA0CA-972A-48BD-B1AC-CDFD18E4B2B2}" presName="circleA" presStyleLbl="node1" presStyleIdx="2" presStyleCnt="7"/>
      <dgm:spPr/>
    </dgm:pt>
    <dgm:pt modelId="{EF507567-9419-46E3-9B79-D25CB3775EA8}" type="pres">
      <dgm:prSet presAssocID="{651AA0CA-972A-48BD-B1AC-CDFD18E4B2B2}" presName="spaceA" presStyleCnt="0"/>
      <dgm:spPr/>
    </dgm:pt>
    <dgm:pt modelId="{668C471C-ABE8-46BD-93BE-28DBCED1E565}" type="pres">
      <dgm:prSet presAssocID="{62690A99-1863-4F04-8AAF-5F96975DA3FC}" presName="space" presStyleCnt="0"/>
      <dgm:spPr/>
    </dgm:pt>
    <dgm:pt modelId="{0FD8C9D1-247B-4917-9B30-4353CFE91736}" type="pres">
      <dgm:prSet presAssocID="{9178DB65-1998-4A89-B318-725521613215}" presName="compositeB" presStyleCnt="0"/>
      <dgm:spPr/>
    </dgm:pt>
    <dgm:pt modelId="{BC147013-9E38-458E-AF31-5D7F9DFC56CC}" type="pres">
      <dgm:prSet presAssocID="{9178DB65-1998-4A89-B318-725521613215}" presName="textB" presStyleLbl="revTx" presStyleIdx="3" presStyleCnt="7" custScaleX="141971" custLinFactY="-20000" custLinFactNeighborX="66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DEC5-5DC1-4D20-B32C-6995572F7D43}" type="pres">
      <dgm:prSet presAssocID="{9178DB65-1998-4A89-B318-725521613215}" presName="circleB" presStyleLbl="node1" presStyleIdx="3" presStyleCnt="7"/>
      <dgm:spPr/>
    </dgm:pt>
    <dgm:pt modelId="{5377082B-89BD-433F-9740-4366231EF474}" type="pres">
      <dgm:prSet presAssocID="{9178DB65-1998-4A89-B318-725521613215}" presName="spaceB" presStyleCnt="0"/>
      <dgm:spPr/>
    </dgm:pt>
    <dgm:pt modelId="{B5776782-8B82-4FA5-B6F4-FD770DF27C1A}" type="pres">
      <dgm:prSet presAssocID="{4E369DFC-3FE6-4904-A4E6-8BFE7B025FB6}" presName="space" presStyleCnt="0"/>
      <dgm:spPr/>
    </dgm:pt>
    <dgm:pt modelId="{D216CC88-5361-4654-835D-EA41F857090E}" type="pres">
      <dgm:prSet presAssocID="{3C74DECC-FAC2-49BD-AC89-75AA0D731CC3}" presName="compositeA" presStyleCnt="0"/>
      <dgm:spPr/>
    </dgm:pt>
    <dgm:pt modelId="{1693CF46-3077-4AB0-8947-020AD3555C47}" type="pres">
      <dgm:prSet presAssocID="{3C74DECC-FAC2-49BD-AC89-75AA0D731CC3}" presName="textA" presStyleLbl="revTx" presStyleIdx="4" presStyleCnt="7" custLinFactY="36667" custLinFactNeighborX="654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B765-B942-4CE3-AF9E-52DED084901A}" type="pres">
      <dgm:prSet presAssocID="{3C74DECC-FAC2-49BD-AC89-75AA0D731CC3}" presName="circleA" presStyleLbl="node1" presStyleIdx="4" presStyleCnt="7"/>
      <dgm:spPr/>
    </dgm:pt>
    <dgm:pt modelId="{1DD34006-B698-4E68-B1D9-2C7509439D44}" type="pres">
      <dgm:prSet presAssocID="{3C74DECC-FAC2-49BD-AC89-75AA0D731CC3}" presName="spaceA" presStyleCnt="0"/>
      <dgm:spPr/>
    </dgm:pt>
    <dgm:pt modelId="{A5F2CDC6-F737-413B-959B-88FCBEAD9460}" type="pres">
      <dgm:prSet presAssocID="{0B9F5F80-B1D0-44B4-A517-AC98551E3CE8}" presName="space" presStyleCnt="0"/>
      <dgm:spPr/>
    </dgm:pt>
    <dgm:pt modelId="{74B3CBCF-5C44-4021-A0AE-E3F9D1A488B4}" type="pres">
      <dgm:prSet presAssocID="{BA99438F-FB73-41CC-9826-A00BAB500733}" presName="compositeB" presStyleCnt="0"/>
      <dgm:spPr/>
    </dgm:pt>
    <dgm:pt modelId="{3BF87D17-B4E3-4CF7-BA73-F3EF0F6B4A81}" type="pres">
      <dgm:prSet presAssocID="{BA99438F-FB73-41CC-9826-A00BAB500733}" presName="textB" presStyleLbl="revTx" presStyleIdx="5" presStyleCnt="7" custScaleX="130037" custLinFactY="-33333" custLinFactNeighborX="64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235F3-1398-44F9-B5EF-0EEF8A35101D}" type="pres">
      <dgm:prSet presAssocID="{BA99438F-FB73-41CC-9826-A00BAB500733}" presName="circleB" presStyleLbl="node1" presStyleIdx="5" presStyleCnt="7"/>
      <dgm:spPr/>
    </dgm:pt>
    <dgm:pt modelId="{8B2D3BE4-233F-49B4-B771-B347BA628320}" type="pres">
      <dgm:prSet presAssocID="{BA99438F-FB73-41CC-9826-A00BAB500733}" presName="spaceB" presStyleCnt="0"/>
      <dgm:spPr/>
    </dgm:pt>
    <dgm:pt modelId="{439E1941-7DF5-456A-B814-AD156E99A4F4}" type="pres">
      <dgm:prSet presAssocID="{1756DBD6-26DF-4C22-B9D2-CF3C10EB46F1}" presName="space" presStyleCnt="0"/>
      <dgm:spPr/>
    </dgm:pt>
    <dgm:pt modelId="{8C144074-54FF-4D96-BC4D-783EB9F26A2A}" type="pres">
      <dgm:prSet presAssocID="{F7A742C2-FA28-40D1-9D3B-AF143B068C12}" presName="compositeA" presStyleCnt="0"/>
      <dgm:spPr/>
    </dgm:pt>
    <dgm:pt modelId="{DB6F76F6-0A78-43C2-B4D1-749933405A70}" type="pres">
      <dgm:prSet presAssocID="{F7A742C2-FA28-40D1-9D3B-AF143B068C12}" presName="textA" presStyleLbl="revTx" presStyleIdx="6" presStyleCnt="7" custScaleX="116692" custLinFactY="43333" custLinFactNeighborX="-2004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49AF2-F7AE-4BCF-BF3D-C67FCE5E4F53}" type="pres">
      <dgm:prSet presAssocID="{F7A742C2-FA28-40D1-9D3B-AF143B068C12}" presName="circleA" presStyleLbl="node1" presStyleIdx="6" presStyleCnt="7"/>
      <dgm:spPr/>
    </dgm:pt>
    <dgm:pt modelId="{5BFCE65D-AF7E-4C4C-A53C-01B977C4DC06}" type="pres">
      <dgm:prSet presAssocID="{F7A742C2-FA28-40D1-9D3B-AF143B068C12}" presName="spaceA" presStyleCnt="0"/>
      <dgm:spPr/>
    </dgm:pt>
  </dgm:ptLst>
  <dgm:cxnLst>
    <dgm:cxn modelId="{E8EDC611-2D37-41C8-B261-5C4453D58246}" srcId="{16FEF753-D48F-464A-944E-CD4286CEB376}" destId="{9178DB65-1998-4A89-B318-725521613215}" srcOrd="3" destOrd="0" parTransId="{9A8EA42A-7AC9-4B80-8359-970BE443F819}" sibTransId="{4E369DFC-3FE6-4904-A4E6-8BFE7B025FB6}"/>
    <dgm:cxn modelId="{EC79DF49-8AD7-4077-9986-2E83F7CC840F}" type="presOf" srcId="{A4532A53-8DAC-40B8-8363-E61278940247}" destId="{BC147013-9E38-458E-AF31-5D7F9DFC56CC}" srcOrd="0" destOrd="10" presId="urn:microsoft.com/office/officeart/2005/8/layout/hProcess11"/>
    <dgm:cxn modelId="{82273976-F71B-464D-9A48-FB9FDA98DC10}" type="presOf" srcId="{BA99438F-FB73-41CC-9826-A00BAB500733}" destId="{3BF87D17-B4E3-4CF7-BA73-F3EF0F6B4A81}" srcOrd="0" destOrd="0" presId="urn:microsoft.com/office/officeart/2005/8/layout/hProcess11"/>
    <dgm:cxn modelId="{B408F645-1D6D-44D1-9452-FD5DAB7FF6C2}" type="presOf" srcId="{27085235-7A35-43B6-923C-B88D3E045751}" destId="{BC147013-9E38-458E-AF31-5D7F9DFC56CC}" srcOrd="0" destOrd="7" presId="urn:microsoft.com/office/officeart/2005/8/layout/hProcess11"/>
    <dgm:cxn modelId="{D285BBBA-AAEF-414F-93E1-31AB17B901D1}" srcId="{16FEF753-D48F-464A-944E-CD4286CEB376}" destId="{C69D957F-20B9-4DBC-9C70-F2217E1758A3}" srcOrd="1" destOrd="0" parTransId="{38A8906C-2EB6-4CA6-87C3-837E57456E16}" sibTransId="{DF3DEC56-AF43-47B5-84BE-7FD5DB903F9B}"/>
    <dgm:cxn modelId="{4E87AFD1-4585-41E6-8A14-6A46897B1E21}" srcId="{9178DB65-1998-4A89-B318-725521613215}" destId="{F8DA981A-5A32-4897-9EFE-56B224F62AF2}" srcOrd="5" destOrd="0" parTransId="{7BD4D2B4-938C-4E77-A165-1342D2D50D22}" sibTransId="{D50DF754-EE28-4ED3-A352-4EDB829940AA}"/>
    <dgm:cxn modelId="{D03628F2-939B-4146-91B1-95811A32F54C}" type="presOf" srcId="{166F24B2-639F-4F58-B674-DB1C1BF5B281}" destId="{BC147013-9E38-458E-AF31-5D7F9DFC56CC}" srcOrd="0" destOrd="1" presId="urn:microsoft.com/office/officeart/2005/8/layout/hProcess11"/>
    <dgm:cxn modelId="{6348710A-71CB-4F9E-A9EA-A4C96E014CCA}" srcId="{9178DB65-1998-4A89-B318-725521613215}" destId="{D3786F61-DB42-4902-9A5A-285C3725A427}" srcOrd="2" destOrd="0" parTransId="{71341B11-6292-4AEA-83F2-9EFF2CB2A369}" sibTransId="{CCDC2FA5-B501-4D00-A6FA-98C882994C27}"/>
    <dgm:cxn modelId="{534E1DA4-F545-4AC0-B6C8-543743728A08}" type="presOf" srcId="{F73DD75D-B5E4-4239-9180-9922C9512A8D}" destId="{BC147013-9E38-458E-AF31-5D7F9DFC56CC}" srcOrd="0" destOrd="2" presId="urn:microsoft.com/office/officeart/2005/8/layout/hProcess11"/>
    <dgm:cxn modelId="{CC79268A-57F5-4D75-B328-4394696280CE}" srcId="{16FEF753-D48F-464A-944E-CD4286CEB376}" destId="{3C74DECC-FAC2-49BD-AC89-75AA0D731CC3}" srcOrd="4" destOrd="0" parTransId="{D62FD267-3BB6-446C-BED6-5D4CBFC19010}" sibTransId="{0B9F5F80-B1D0-44B4-A517-AC98551E3CE8}"/>
    <dgm:cxn modelId="{2881BC89-3D7F-453C-BD9E-D907393BFE5B}" type="presOf" srcId="{651AA0CA-972A-48BD-B1AC-CDFD18E4B2B2}" destId="{8266C341-7BCB-4A46-B308-D6A1FADE09C3}" srcOrd="0" destOrd="0" presId="urn:microsoft.com/office/officeart/2005/8/layout/hProcess11"/>
    <dgm:cxn modelId="{8CC326D7-1C68-4C21-B1DC-F588D910A3F1}" srcId="{16FEF753-D48F-464A-944E-CD4286CEB376}" destId="{F7A742C2-FA28-40D1-9D3B-AF143B068C12}" srcOrd="6" destOrd="0" parTransId="{B47B2515-313F-46C3-8189-1EE0494DEB9F}" sibTransId="{CBD3C6F9-D0E6-40E8-A135-10A2DD939701}"/>
    <dgm:cxn modelId="{7DB51447-DC9C-4522-B9BE-1CAD6280CFC5}" type="presOf" srcId="{16FEF753-D48F-464A-944E-CD4286CEB376}" destId="{29F53A8D-C630-4356-AAA1-C9BBE3C9DEA9}" srcOrd="0" destOrd="0" presId="urn:microsoft.com/office/officeart/2005/8/layout/hProcess11"/>
    <dgm:cxn modelId="{10FF9150-7748-4308-A62E-1A84E36F099B}" srcId="{9178DB65-1998-4A89-B318-725521613215}" destId="{F73DD75D-B5E4-4239-9180-9922C9512A8D}" srcOrd="1" destOrd="0" parTransId="{6B322C0E-3B0A-4D3F-9B3D-7DD6BA8E5CBC}" sibTransId="{26F874D8-BCCB-48FA-8498-059AE8F2D548}"/>
    <dgm:cxn modelId="{AC70E67C-0D30-43BF-9A05-50A1851EED98}" srcId="{16FEF753-D48F-464A-944E-CD4286CEB376}" destId="{651AA0CA-972A-48BD-B1AC-CDFD18E4B2B2}" srcOrd="2" destOrd="0" parTransId="{0F8C47BE-206E-4DC9-B3A1-85BE9ED57B40}" sibTransId="{62690A99-1863-4F04-8AAF-5F96975DA3FC}"/>
    <dgm:cxn modelId="{D272839B-2A87-4741-82EA-A613C1A50D62}" type="presOf" srcId="{D3786F61-DB42-4902-9A5A-285C3725A427}" destId="{BC147013-9E38-458E-AF31-5D7F9DFC56CC}" srcOrd="0" destOrd="3" presId="urn:microsoft.com/office/officeart/2005/8/layout/hProcess11"/>
    <dgm:cxn modelId="{99EC4254-F732-4897-B95E-7172E7124733}" srcId="{16FEF753-D48F-464A-944E-CD4286CEB376}" destId="{7B770C10-6A7A-4670-B657-06145E586C6C}" srcOrd="0" destOrd="0" parTransId="{E263BCDD-B4AA-45C8-AA92-7262E881A02D}" sibTransId="{ED3A24D7-9076-41E0-B185-8920D317AD43}"/>
    <dgm:cxn modelId="{14ABF84C-BD5C-4300-AF36-1EC7D29B377F}" type="presOf" srcId="{9DAA0082-DA56-46B4-8903-58C03C5D733F}" destId="{BC147013-9E38-458E-AF31-5D7F9DFC56CC}" srcOrd="0" destOrd="11" presId="urn:microsoft.com/office/officeart/2005/8/layout/hProcess11"/>
    <dgm:cxn modelId="{54E795E3-3F15-40DA-98F7-2D89B1A958C0}" type="presOf" srcId="{9178DB65-1998-4A89-B318-725521613215}" destId="{BC147013-9E38-458E-AF31-5D7F9DFC56CC}" srcOrd="0" destOrd="0" presId="urn:microsoft.com/office/officeart/2005/8/layout/hProcess11"/>
    <dgm:cxn modelId="{B6226D2E-365D-4AE7-B51B-E5824112CC62}" type="presOf" srcId="{776BC985-9649-4B6C-9993-3A29A9F53A6A}" destId="{BC147013-9E38-458E-AF31-5D7F9DFC56CC}" srcOrd="0" destOrd="5" presId="urn:microsoft.com/office/officeart/2005/8/layout/hProcess11"/>
    <dgm:cxn modelId="{41124605-19D2-43D7-90CC-2A7EDD2C3B7E}" type="presOf" srcId="{ACC04203-AC80-4EFC-B8A4-03752556A921}" destId="{BC147013-9E38-458E-AF31-5D7F9DFC56CC}" srcOrd="0" destOrd="8" presId="urn:microsoft.com/office/officeart/2005/8/layout/hProcess11"/>
    <dgm:cxn modelId="{D5919FFC-4799-4518-970C-A23E1C5936B0}" srcId="{9178DB65-1998-4A89-B318-725521613215}" destId="{9DAA0082-DA56-46B4-8903-58C03C5D733F}" srcOrd="10" destOrd="0" parTransId="{D72021CB-2C43-45EA-A79A-30591E3F6F5D}" sibTransId="{5D191148-A37C-4056-BDB9-05628D69FEB3}"/>
    <dgm:cxn modelId="{1C51FEA7-14AB-4635-A50A-BB14CA3154E0}" srcId="{9178DB65-1998-4A89-B318-725521613215}" destId="{776BC985-9649-4B6C-9993-3A29A9F53A6A}" srcOrd="4" destOrd="0" parTransId="{F1AD8347-C22D-4C2E-B2C4-8D62EC843C97}" sibTransId="{8FE34E09-1F5F-4C7B-82E6-7EF53DE570A5}"/>
    <dgm:cxn modelId="{044B6E6F-55DC-486A-9787-92472395F580}" srcId="{BA99438F-FB73-41CC-9826-A00BAB500733}" destId="{B2936931-3714-4329-924D-745BD5350F9F}" srcOrd="3" destOrd="0" parTransId="{3531D79B-A68D-48FA-8170-360CEC3CC287}" sibTransId="{F508778E-484B-4AF7-AE9F-45A0DB9AE1B8}"/>
    <dgm:cxn modelId="{4CADDC88-0331-49F3-8F82-DFBB1AD79496}" type="presOf" srcId="{F7A742C2-FA28-40D1-9D3B-AF143B068C12}" destId="{DB6F76F6-0A78-43C2-B4D1-749933405A70}" srcOrd="0" destOrd="0" presId="urn:microsoft.com/office/officeart/2005/8/layout/hProcess11"/>
    <dgm:cxn modelId="{F5CEB7D1-C8E3-4C0D-8AA8-8546F1DE2C14}" type="presOf" srcId="{DA0BAB16-8C38-461E-A56B-EBA7E42CFEDD}" destId="{3BF87D17-B4E3-4CF7-BA73-F3EF0F6B4A81}" srcOrd="0" destOrd="3" presId="urn:microsoft.com/office/officeart/2005/8/layout/hProcess11"/>
    <dgm:cxn modelId="{9E5AF003-F7C5-432F-A49C-29927C409618}" type="presOf" srcId="{6A190D26-D7B3-4BB1-ABE2-08CA7655DFC2}" destId="{3BF87D17-B4E3-4CF7-BA73-F3EF0F6B4A81}" srcOrd="0" destOrd="1" presId="urn:microsoft.com/office/officeart/2005/8/layout/hProcess11"/>
    <dgm:cxn modelId="{1FB6530C-25AD-42DC-925F-D5B94FE9F8F9}" srcId="{9178DB65-1998-4A89-B318-725521613215}" destId="{47017D2E-9030-4C73-867A-BBE91C433B5F}" srcOrd="8" destOrd="0" parTransId="{EBEBCA86-9229-4B70-857D-0054060FFA4A}" sibTransId="{365A454B-54C5-4D16-B359-B81E412CAC63}"/>
    <dgm:cxn modelId="{E1EF8446-0CA2-4E34-A050-EAB256F31A4E}" type="presOf" srcId="{31A90936-861F-4D3C-9A41-9AF29371CF35}" destId="{BC147013-9E38-458E-AF31-5D7F9DFC56CC}" srcOrd="0" destOrd="4" presId="urn:microsoft.com/office/officeart/2005/8/layout/hProcess11"/>
    <dgm:cxn modelId="{66CC2311-13CF-4B47-9779-5FA58DFA2673}" type="presOf" srcId="{31A05931-144B-4C5C-8B78-C8D2FD857A06}" destId="{3BF87D17-B4E3-4CF7-BA73-F3EF0F6B4A81}" srcOrd="0" destOrd="2" presId="urn:microsoft.com/office/officeart/2005/8/layout/hProcess11"/>
    <dgm:cxn modelId="{059393BB-45DB-418B-B44C-50EE12DE5661}" srcId="{9178DB65-1998-4A89-B318-725521613215}" destId="{27085235-7A35-43B6-923C-B88D3E045751}" srcOrd="6" destOrd="0" parTransId="{8F004530-4529-46F5-B019-B0FC26E2B4CC}" sibTransId="{68257C5A-316E-4FBD-80FE-8D1E7A92FF3D}"/>
    <dgm:cxn modelId="{A0C44AFF-B71F-467C-89BA-FA80A1E521E4}" srcId="{16FEF753-D48F-464A-944E-CD4286CEB376}" destId="{BA99438F-FB73-41CC-9826-A00BAB500733}" srcOrd="5" destOrd="0" parTransId="{63819C56-5BF3-4FB2-94F3-237C9FBDDC66}" sibTransId="{1756DBD6-26DF-4C22-B9D2-CF3C10EB46F1}"/>
    <dgm:cxn modelId="{340132A5-9B78-4A15-B880-D963B8DC4756}" type="presOf" srcId="{7B770C10-6A7A-4670-B657-06145E586C6C}" destId="{66DBD2C9-96FF-4DAF-86DB-FE0A448BE1F6}" srcOrd="0" destOrd="0" presId="urn:microsoft.com/office/officeart/2005/8/layout/hProcess11"/>
    <dgm:cxn modelId="{A140D0C0-15AB-453C-842F-0709659EF4DE}" srcId="{9178DB65-1998-4A89-B318-725521613215}" destId="{A4532A53-8DAC-40B8-8363-E61278940247}" srcOrd="9" destOrd="0" parTransId="{B53D20D4-D6A0-4B15-8474-A25833A7AF29}" sibTransId="{B6257186-E991-4C4F-992A-129E5EB1AAB1}"/>
    <dgm:cxn modelId="{80DFE9A9-E2DA-446D-BBDD-9E46A92B0AC1}" srcId="{9178DB65-1998-4A89-B318-725521613215}" destId="{166F24B2-639F-4F58-B674-DB1C1BF5B281}" srcOrd="0" destOrd="0" parTransId="{BF321CD8-AB5B-457C-91CD-AEF11FF95E2F}" sibTransId="{1C769185-B8C8-4ABF-911C-E2DD3E2C9565}"/>
    <dgm:cxn modelId="{46882C92-22E3-4AC2-A9A1-95769A5D92C0}" type="presOf" srcId="{3C74DECC-FAC2-49BD-AC89-75AA0D731CC3}" destId="{1693CF46-3077-4AB0-8947-020AD3555C47}" srcOrd="0" destOrd="0" presId="urn:microsoft.com/office/officeart/2005/8/layout/hProcess11"/>
    <dgm:cxn modelId="{28B56F5B-0354-4F30-8331-BBA5CCACD3A9}" type="presOf" srcId="{F8DA981A-5A32-4897-9EFE-56B224F62AF2}" destId="{BC147013-9E38-458E-AF31-5D7F9DFC56CC}" srcOrd="0" destOrd="6" presId="urn:microsoft.com/office/officeart/2005/8/layout/hProcess11"/>
    <dgm:cxn modelId="{FE5B3480-6A39-4BEB-8478-C0747A2B67D2}" type="presOf" srcId="{C69D957F-20B9-4DBC-9C70-F2217E1758A3}" destId="{15E4B920-43B7-4B0C-84EC-905716F7FEBD}" srcOrd="0" destOrd="0" presId="urn:microsoft.com/office/officeart/2005/8/layout/hProcess11"/>
    <dgm:cxn modelId="{9BF33EF1-8DA4-49DC-8C1E-6090331D759E}" srcId="{9178DB65-1998-4A89-B318-725521613215}" destId="{ACC04203-AC80-4EFC-B8A4-03752556A921}" srcOrd="7" destOrd="0" parTransId="{877BFFB2-D960-4A41-9FC3-89EC4E1DF403}" sibTransId="{A42338AE-7EF3-4CB8-AD37-7A2C7D30EF4A}"/>
    <dgm:cxn modelId="{8D9A6D98-35E8-4D53-8B6D-C46ADB11D4B4}" srcId="{BA99438F-FB73-41CC-9826-A00BAB500733}" destId="{31A05931-144B-4C5C-8B78-C8D2FD857A06}" srcOrd="1" destOrd="0" parTransId="{050B3611-83D3-483C-8EAE-B3E25ABA07AD}" sibTransId="{7DA1315D-CE90-4A12-BF8F-12748B409596}"/>
    <dgm:cxn modelId="{8AF4A4BB-01DA-48FF-BA74-9173B8668166}" type="presOf" srcId="{B2936931-3714-4329-924D-745BD5350F9F}" destId="{3BF87D17-B4E3-4CF7-BA73-F3EF0F6B4A81}" srcOrd="0" destOrd="4" presId="urn:microsoft.com/office/officeart/2005/8/layout/hProcess11"/>
    <dgm:cxn modelId="{F5876189-AC62-467B-970D-23E97F26810E}" srcId="{9178DB65-1998-4A89-B318-725521613215}" destId="{31A90936-861F-4D3C-9A41-9AF29371CF35}" srcOrd="3" destOrd="0" parTransId="{1D56808E-3784-43F2-B683-C0069CFCF6D5}" sibTransId="{7834AA60-2FD0-4341-8052-CA963FC3CB73}"/>
    <dgm:cxn modelId="{1E8260BF-6D6E-4D59-9F68-CC9BA919CCAE}" srcId="{BA99438F-FB73-41CC-9826-A00BAB500733}" destId="{DA0BAB16-8C38-461E-A56B-EBA7E42CFEDD}" srcOrd="2" destOrd="0" parTransId="{93701BFB-8A62-45BA-87F9-03B7C38607E4}" sibTransId="{E154EEAB-3277-4756-9E60-3DFD1AC7CE51}"/>
    <dgm:cxn modelId="{73D8B719-9235-4D7B-B205-3B630D053F2F}" type="presOf" srcId="{47017D2E-9030-4C73-867A-BBE91C433B5F}" destId="{BC147013-9E38-458E-AF31-5D7F9DFC56CC}" srcOrd="0" destOrd="9" presId="urn:microsoft.com/office/officeart/2005/8/layout/hProcess11"/>
    <dgm:cxn modelId="{4F2886A0-FB3F-4EFB-9D37-17AA668390C4}" srcId="{BA99438F-FB73-41CC-9826-A00BAB500733}" destId="{6A190D26-D7B3-4BB1-ABE2-08CA7655DFC2}" srcOrd="0" destOrd="0" parTransId="{1912F9D7-EC49-4896-BEBB-0EE2F11D2C35}" sibTransId="{C4620F5C-CABF-4063-A294-EC4F740342AF}"/>
    <dgm:cxn modelId="{99B60BD7-FD1A-4239-B97B-E0A8EA2B8B4E}" type="presParOf" srcId="{29F53A8D-C630-4356-AAA1-C9BBE3C9DEA9}" destId="{4A7D9938-708D-461A-BEEB-8FB03ED7B511}" srcOrd="0" destOrd="0" presId="urn:microsoft.com/office/officeart/2005/8/layout/hProcess11"/>
    <dgm:cxn modelId="{CACF6040-3EFD-4515-B011-C8846C1C81E0}" type="presParOf" srcId="{29F53A8D-C630-4356-AAA1-C9BBE3C9DEA9}" destId="{C4346A07-B2C7-4A78-8784-B20C4C2B3CC8}" srcOrd="1" destOrd="0" presId="urn:microsoft.com/office/officeart/2005/8/layout/hProcess11"/>
    <dgm:cxn modelId="{515BF6E4-50DC-46A8-83B6-84F7901910B4}" type="presParOf" srcId="{C4346A07-B2C7-4A78-8784-B20C4C2B3CC8}" destId="{7BE097D9-6345-4ECA-B758-1FE86EA76AE0}" srcOrd="0" destOrd="0" presId="urn:microsoft.com/office/officeart/2005/8/layout/hProcess11"/>
    <dgm:cxn modelId="{68C90F2B-0A2E-4C95-BC96-A6C129A97AA8}" type="presParOf" srcId="{7BE097D9-6345-4ECA-B758-1FE86EA76AE0}" destId="{66DBD2C9-96FF-4DAF-86DB-FE0A448BE1F6}" srcOrd="0" destOrd="0" presId="urn:microsoft.com/office/officeart/2005/8/layout/hProcess11"/>
    <dgm:cxn modelId="{7941BCAC-D7C4-4364-9D08-FE3E90862B2B}" type="presParOf" srcId="{7BE097D9-6345-4ECA-B758-1FE86EA76AE0}" destId="{3E4420A1-61CC-453C-A963-0A51FA91B43C}" srcOrd="1" destOrd="0" presId="urn:microsoft.com/office/officeart/2005/8/layout/hProcess11"/>
    <dgm:cxn modelId="{4258C7FB-2441-4218-BA4F-3AA1808C644B}" type="presParOf" srcId="{7BE097D9-6345-4ECA-B758-1FE86EA76AE0}" destId="{5A2C79CC-2804-42FB-859C-1FF25477A7DF}" srcOrd="2" destOrd="0" presId="urn:microsoft.com/office/officeart/2005/8/layout/hProcess11"/>
    <dgm:cxn modelId="{B9CAD589-C976-46CE-A2F3-2C53D4473806}" type="presParOf" srcId="{C4346A07-B2C7-4A78-8784-B20C4C2B3CC8}" destId="{DDD5028E-2380-4367-BD90-FB6D567279AC}" srcOrd="1" destOrd="0" presId="urn:microsoft.com/office/officeart/2005/8/layout/hProcess11"/>
    <dgm:cxn modelId="{86E80F7D-97E9-4E0A-9806-2CF9C01D2768}" type="presParOf" srcId="{C4346A07-B2C7-4A78-8784-B20C4C2B3CC8}" destId="{8C35B1C6-8052-4493-BDD2-D9D9C5E9DD5E}" srcOrd="2" destOrd="0" presId="urn:microsoft.com/office/officeart/2005/8/layout/hProcess11"/>
    <dgm:cxn modelId="{09F909D8-4904-4ABD-8637-F633306040D9}" type="presParOf" srcId="{8C35B1C6-8052-4493-BDD2-D9D9C5E9DD5E}" destId="{15E4B920-43B7-4B0C-84EC-905716F7FEBD}" srcOrd="0" destOrd="0" presId="urn:microsoft.com/office/officeart/2005/8/layout/hProcess11"/>
    <dgm:cxn modelId="{FE11E778-21CA-41A6-AFBB-6BE52718473E}" type="presParOf" srcId="{8C35B1C6-8052-4493-BDD2-D9D9C5E9DD5E}" destId="{ABA9D3A7-1741-479D-A37A-B6348AE4FA8C}" srcOrd="1" destOrd="0" presId="urn:microsoft.com/office/officeart/2005/8/layout/hProcess11"/>
    <dgm:cxn modelId="{5DD66B94-056D-4F57-8186-B1E511A7F229}" type="presParOf" srcId="{8C35B1C6-8052-4493-BDD2-D9D9C5E9DD5E}" destId="{35264688-37E6-4292-99CC-3B4C3D5CCE81}" srcOrd="2" destOrd="0" presId="urn:microsoft.com/office/officeart/2005/8/layout/hProcess11"/>
    <dgm:cxn modelId="{0DC52090-306D-4B78-AB73-0A3978F56276}" type="presParOf" srcId="{C4346A07-B2C7-4A78-8784-B20C4C2B3CC8}" destId="{C35ADAC1-D62D-4997-98C7-DC9A7774D14F}" srcOrd="3" destOrd="0" presId="urn:microsoft.com/office/officeart/2005/8/layout/hProcess11"/>
    <dgm:cxn modelId="{D7030034-E387-4F8B-A118-97D4AA14187B}" type="presParOf" srcId="{C4346A07-B2C7-4A78-8784-B20C4C2B3CC8}" destId="{E501E4E6-A676-4110-8C67-A1F2EB5DE1CC}" srcOrd="4" destOrd="0" presId="urn:microsoft.com/office/officeart/2005/8/layout/hProcess11"/>
    <dgm:cxn modelId="{95533716-99BF-4363-8547-F65FB092CE45}" type="presParOf" srcId="{E501E4E6-A676-4110-8C67-A1F2EB5DE1CC}" destId="{8266C341-7BCB-4A46-B308-D6A1FADE09C3}" srcOrd="0" destOrd="0" presId="urn:microsoft.com/office/officeart/2005/8/layout/hProcess11"/>
    <dgm:cxn modelId="{FECE2F74-41E6-4E99-9E97-9CEEB437C4A4}" type="presParOf" srcId="{E501E4E6-A676-4110-8C67-A1F2EB5DE1CC}" destId="{BE9E4CC6-241A-48C3-98FC-0850FF3C726C}" srcOrd="1" destOrd="0" presId="urn:microsoft.com/office/officeart/2005/8/layout/hProcess11"/>
    <dgm:cxn modelId="{41D469F4-39C2-403D-BBA0-60FB813C5369}" type="presParOf" srcId="{E501E4E6-A676-4110-8C67-A1F2EB5DE1CC}" destId="{EF507567-9419-46E3-9B79-D25CB3775EA8}" srcOrd="2" destOrd="0" presId="urn:microsoft.com/office/officeart/2005/8/layout/hProcess11"/>
    <dgm:cxn modelId="{85A6431C-762F-408D-8F04-BDB92D111538}" type="presParOf" srcId="{C4346A07-B2C7-4A78-8784-B20C4C2B3CC8}" destId="{668C471C-ABE8-46BD-93BE-28DBCED1E565}" srcOrd="5" destOrd="0" presId="urn:microsoft.com/office/officeart/2005/8/layout/hProcess11"/>
    <dgm:cxn modelId="{042F730F-82FD-48A1-A93C-9DDDCFC69A70}" type="presParOf" srcId="{C4346A07-B2C7-4A78-8784-B20C4C2B3CC8}" destId="{0FD8C9D1-247B-4917-9B30-4353CFE91736}" srcOrd="6" destOrd="0" presId="urn:microsoft.com/office/officeart/2005/8/layout/hProcess11"/>
    <dgm:cxn modelId="{C8499813-35DC-4464-ADFF-4655C6369A6D}" type="presParOf" srcId="{0FD8C9D1-247B-4917-9B30-4353CFE91736}" destId="{BC147013-9E38-458E-AF31-5D7F9DFC56CC}" srcOrd="0" destOrd="0" presId="urn:microsoft.com/office/officeart/2005/8/layout/hProcess11"/>
    <dgm:cxn modelId="{28184A90-3C17-4A1C-BB3F-CF74BBD46706}" type="presParOf" srcId="{0FD8C9D1-247B-4917-9B30-4353CFE91736}" destId="{9C45DEC5-5DC1-4D20-B32C-6995572F7D43}" srcOrd="1" destOrd="0" presId="urn:microsoft.com/office/officeart/2005/8/layout/hProcess11"/>
    <dgm:cxn modelId="{443C40E6-A99B-4164-A3C5-A8D44BC80F7A}" type="presParOf" srcId="{0FD8C9D1-247B-4917-9B30-4353CFE91736}" destId="{5377082B-89BD-433F-9740-4366231EF474}" srcOrd="2" destOrd="0" presId="urn:microsoft.com/office/officeart/2005/8/layout/hProcess11"/>
    <dgm:cxn modelId="{8D53721C-64F8-4DD4-94EE-1B82C11F1D72}" type="presParOf" srcId="{C4346A07-B2C7-4A78-8784-B20C4C2B3CC8}" destId="{B5776782-8B82-4FA5-B6F4-FD770DF27C1A}" srcOrd="7" destOrd="0" presId="urn:microsoft.com/office/officeart/2005/8/layout/hProcess11"/>
    <dgm:cxn modelId="{62B16463-A046-4169-8929-02B5EDCC7C0C}" type="presParOf" srcId="{C4346A07-B2C7-4A78-8784-B20C4C2B3CC8}" destId="{D216CC88-5361-4654-835D-EA41F857090E}" srcOrd="8" destOrd="0" presId="urn:microsoft.com/office/officeart/2005/8/layout/hProcess11"/>
    <dgm:cxn modelId="{54589899-5911-4395-947A-E09854A54471}" type="presParOf" srcId="{D216CC88-5361-4654-835D-EA41F857090E}" destId="{1693CF46-3077-4AB0-8947-020AD3555C47}" srcOrd="0" destOrd="0" presId="urn:microsoft.com/office/officeart/2005/8/layout/hProcess11"/>
    <dgm:cxn modelId="{50DAE337-999D-4975-83AA-F9A431F9681C}" type="presParOf" srcId="{D216CC88-5361-4654-835D-EA41F857090E}" destId="{7956B765-B942-4CE3-AF9E-52DED084901A}" srcOrd="1" destOrd="0" presId="urn:microsoft.com/office/officeart/2005/8/layout/hProcess11"/>
    <dgm:cxn modelId="{385DC7E4-D3A8-48FC-A6F9-152D7E56A364}" type="presParOf" srcId="{D216CC88-5361-4654-835D-EA41F857090E}" destId="{1DD34006-B698-4E68-B1D9-2C7509439D44}" srcOrd="2" destOrd="0" presId="urn:microsoft.com/office/officeart/2005/8/layout/hProcess11"/>
    <dgm:cxn modelId="{E2B618B3-F2C2-44CF-9071-EA4B6ED227EB}" type="presParOf" srcId="{C4346A07-B2C7-4A78-8784-B20C4C2B3CC8}" destId="{A5F2CDC6-F737-413B-959B-88FCBEAD9460}" srcOrd="9" destOrd="0" presId="urn:microsoft.com/office/officeart/2005/8/layout/hProcess11"/>
    <dgm:cxn modelId="{B1862932-FDB0-48B2-B0C5-71A50780C2CA}" type="presParOf" srcId="{C4346A07-B2C7-4A78-8784-B20C4C2B3CC8}" destId="{74B3CBCF-5C44-4021-A0AE-E3F9D1A488B4}" srcOrd="10" destOrd="0" presId="urn:microsoft.com/office/officeart/2005/8/layout/hProcess11"/>
    <dgm:cxn modelId="{7A652422-6143-4ABD-B88E-F4DCAA5E87B3}" type="presParOf" srcId="{74B3CBCF-5C44-4021-A0AE-E3F9D1A488B4}" destId="{3BF87D17-B4E3-4CF7-BA73-F3EF0F6B4A81}" srcOrd="0" destOrd="0" presId="urn:microsoft.com/office/officeart/2005/8/layout/hProcess11"/>
    <dgm:cxn modelId="{A37245E5-CFEA-431E-8A2E-1CA4F426E5FD}" type="presParOf" srcId="{74B3CBCF-5C44-4021-A0AE-E3F9D1A488B4}" destId="{639235F3-1398-44F9-B5EF-0EEF8A35101D}" srcOrd="1" destOrd="0" presId="urn:microsoft.com/office/officeart/2005/8/layout/hProcess11"/>
    <dgm:cxn modelId="{D8E70F84-8C76-42C8-9314-76D3C9295F46}" type="presParOf" srcId="{74B3CBCF-5C44-4021-A0AE-E3F9D1A488B4}" destId="{8B2D3BE4-233F-49B4-B771-B347BA628320}" srcOrd="2" destOrd="0" presId="urn:microsoft.com/office/officeart/2005/8/layout/hProcess11"/>
    <dgm:cxn modelId="{7C9E22CB-54C0-4B59-ABDA-14798135BBC7}" type="presParOf" srcId="{C4346A07-B2C7-4A78-8784-B20C4C2B3CC8}" destId="{439E1941-7DF5-456A-B814-AD156E99A4F4}" srcOrd="11" destOrd="0" presId="urn:microsoft.com/office/officeart/2005/8/layout/hProcess11"/>
    <dgm:cxn modelId="{9BFFC20A-6FDC-4071-ACE4-8298E1E266CD}" type="presParOf" srcId="{C4346A07-B2C7-4A78-8784-B20C4C2B3CC8}" destId="{8C144074-54FF-4D96-BC4D-783EB9F26A2A}" srcOrd="12" destOrd="0" presId="urn:microsoft.com/office/officeart/2005/8/layout/hProcess11"/>
    <dgm:cxn modelId="{C97B5FBA-9BAC-4AFE-9574-4552C8F5AAB6}" type="presParOf" srcId="{8C144074-54FF-4D96-BC4D-783EB9F26A2A}" destId="{DB6F76F6-0A78-43C2-B4D1-749933405A70}" srcOrd="0" destOrd="0" presId="urn:microsoft.com/office/officeart/2005/8/layout/hProcess11"/>
    <dgm:cxn modelId="{C20839BA-F798-4A65-9648-F94671850FAA}" type="presParOf" srcId="{8C144074-54FF-4D96-BC4D-783EB9F26A2A}" destId="{B3749AF2-F7AE-4BCF-BF3D-C67FCE5E4F53}" srcOrd="1" destOrd="0" presId="urn:microsoft.com/office/officeart/2005/8/layout/hProcess11"/>
    <dgm:cxn modelId="{3889AF66-496E-4A8A-B44E-5DCAFF6AC576}" type="presParOf" srcId="{8C144074-54FF-4D96-BC4D-783EB9F26A2A}" destId="{5BFCE65D-AF7E-4C4C-A53C-01B977C4DC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7D9938-708D-461A-BEEB-8FB03ED7B511}">
      <dsp:nvSpPr>
        <dsp:cNvPr id="0" name=""/>
        <dsp:cNvSpPr/>
      </dsp:nvSpPr>
      <dsp:spPr>
        <a:xfrm>
          <a:off x="0" y="1752607"/>
          <a:ext cx="8839200" cy="22860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D2C9-96FF-4DAF-86DB-FE0A448BE1F6}">
      <dsp:nvSpPr>
        <dsp:cNvPr id="0" name=""/>
        <dsp:cNvSpPr/>
      </dsp:nvSpPr>
      <dsp:spPr>
        <a:xfrm>
          <a:off x="2427" y="0"/>
          <a:ext cx="971103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1980’s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Individual syllable recognition research begins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27" y="0"/>
        <a:ext cx="971103" cy="2286000"/>
      </dsp:txXfrm>
    </dsp:sp>
    <dsp:sp modelId="{3E4420A1-61CC-453C-A963-0A51FA91B43C}">
      <dsp:nvSpPr>
        <dsp:cNvPr id="0" name=""/>
        <dsp:cNvSpPr/>
      </dsp:nvSpPr>
      <dsp:spPr>
        <a:xfrm>
          <a:off x="202229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4B920-43B7-4B0C-84EC-905716F7FEBD}">
      <dsp:nvSpPr>
        <dsp:cNvPr id="0" name=""/>
        <dsp:cNvSpPr/>
      </dsp:nvSpPr>
      <dsp:spPr>
        <a:xfrm>
          <a:off x="1022086" y="3429000"/>
          <a:ext cx="971103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1986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863 program begins funding collection of speech corpuses in China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22086" y="3429000"/>
        <a:ext cx="971103" cy="2286000"/>
      </dsp:txXfrm>
    </dsp:sp>
    <dsp:sp modelId="{ABA9D3A7-1741-479D-A37A-B6348AE4FA8C}">
      <dsp:nvSpPr>
        <dsp:cNvPr id="0" name=""/>
        <dsp:cNvSpPr/>
      </dsp:nvSpPr>
      <dsp:spPr>
        <a:xfrm>
          <a:off x="1221888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6C341-7BCB-4A46-B308-D6A1FADE09C3}">
      <dsp:nvSpPr>
        <dsp:cNvPr id="0" name=""/>
        <dsp:cNvSpPr/>
      </dsp:nvSpPr>
      <dsp:spPr>
        <a:xfrm>
          <a:off x="2041745" y="0"/>
          <a:ext cx="971103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LDC is founded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1745" y="0"/>
        <a:ext cx="971103" cy="2286000"/>
      </dsp:txXfrm>
    </dsp:sp>
    <dsp:sp modelId="{BE9E4CC6-241A-48C3-98FC-0850FF3C726C}">
      <dsp:nvSpPr>
        <dsp:cNvPr id="0" name=""/>
        <dsp:cNvSpPr/>
      </dsp:nvSpPr>
      <dsp:spPr>
        <a:xfrm>
          <a:off x="2241546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47013-9E38-458E-AF31-5D7F9DFC56CC}">
      <dsp:nvSpPr>
        <dsp:cNvPr id="0" name=""/>
        <dsp:cNvSpPr/>
      </dsp:nvSpPr>
      <dsp:spPr>
        <a:xfrm>
          <a:off x="3125885" y="685799"/>
          <a:ext cx="1378685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1993</a:t>
          </a: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: Golden Mandarin is developed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</a:t>
          </a:r>
          <a:r>
            <a:rPr kumimoji="0" lang="en-US" sz="12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st</a:t>
          </a: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speaker dependent</a:t>
          </a:r>
          <a:r>
            <a: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dictation system for Mandarin</a:t>
          </a: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Single syllable recognizer</a:t>
          </a: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Designed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 for typing Mandarin</a:t>
          </a:r>
          <a:endParaRPr lang="en-US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rPr>
            <a:t>8% CER [10]</a:t>
          </a:r>
          <a:endParaRPr kumimoji="0" lang="en-US" sz="12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cs typeface="+mn-cs"/>
          </a:endParaRPr>
        </a:p>
      </dsp:txBody>
      <dsp:txXfrm>
        <a:off x="3125885" y="685799"/>
        <a:ext cx="1378685" cy="2286000"/>
      </dsp:txXfrm>
    </dsp:sp>
    <dsp:sp modelId="{9C45DEC5-5DC1-4D20-B32C-6995572F7D43}">
      <dsp:nvSpPr>
        <dsp:cNvPr id="0" name=""/>
        <dsp:cNvSpPr/>
      </dsp:nvSpPr>
      <dsp:spPr>
        <a:xfrm>
          <a:off x="3464996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3CF46-3077-4AB0-8947-020AD3555C47}">
      <dsp:nvSpPr>
        <dsp:cNvPr id="0" name=""/>
        <dsp:cNvSpPr/>
      </dsp:nvSpPr>
      <dsp:spPr>
        <a:xfrm>
          <a:off x="4552183" y="3124207"/>
          <a:ext cx="971103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1994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: Golden Mandarin (II) yields 5% CER on word based speaker independent system [11]</a:t>
          </a:r>
          <a:endParaRPr kumimoji="0" lang="en-US" sz="12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cs typeface="+mn-cs"/>
          </a:endParaRPr>
        </a:p>
      </dsp:txBody>
      <dsp:txXfrm>
        <a:off x="4552183" y="3124207"/>
        <a:ext cx="971103" cy="2286000"/>
      </dsp:txXfrm>
    </dsp:sp>
    <dsp:sp modelId="{7956B765-B942-4CE3-AF9E-52DED084901A}">
      <dsp:nvSpPr>
        <dsp:cNvPr id="0" name=""/>
        <dsp:cNvSpPr/>
      </dsp:nvSpPr>
      <dsp:spPr>
        <a:xfrm>
          <a:off x="4688446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87D17-B4E3-4CF7-BA73-F3EF0F6B4A81}">
      <dsp:nvSpPr>
        <dsp:cNvPr id="0" name=""/>
        <dsp:cNvSpPr/>
      </dsp:nvSpPr>
      <dsp:spPr>
        <a:xfrm>
          <a:off x="5570900" y="381007"/>
          <a:ext cx="1262793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1995</a:t>
          </a:r>
          <a:r>
            <a: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: Golden Mandarin (III) [12]</a:t>
          </a:r>
          <a:r>
            <a: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rPr>
            <a:t>Prosodic unit based</a:t>
          </a:r>
          <a:endParaRPr kumimoji="0" lang="en-US" sz="1200" b="1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n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User independent</a:t>
          </a:r>
          <a:endParaRPr lang="en-US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10% CER</a:t>
          </a:r>
          <a:endParaRPr lang="en-US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Dictation system</a:t>
          </a:r>
          <a:endParaRPr lang="en-US" sz="1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+mn-cs"/>
          </a:endParaRPr>
        </a:p>
      </dsp:txBody>
      <dsp:txXfrm>
        <a:off x="5570900" y="381007"/>
        <a:ext cx="1262793" cy="2286000"/>
      </dsp:txXfrm>
    </dsp:sp>
    <dsp:sp modelId="{639235F3-1398-44F9-B5EF-0EEF8A35101D}">
      <dsp:nvSpPr>
        <dsp:cNvPr id="0" name=""/>
        <dsp:cNvSpPr/>
      </dsp:nvSpPr>
      <dsp:spPr>
        <a:xfrm>
          <a:off x="5853950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F76F6-0A78-43C2-B4D1-749933405A70}">
      <dsp:nvSpPr>
        <dsp:cNvPr id="0" name=""/>
        <dsp:cNvSpPr/>
      </dsp:nvSpPr>
      <dsp:spPr>
        <a:xfrm>
          <a:off x="6625033" y="3276592"/>
          <a:ext cx="113320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2000’s</a:t>
          </a: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Research in prosodic segmentation, tone modeling, and new language models for CTS yield ~40% CER 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5033" y="3276592"/>
        <a:ext cx="1133200" cy="2286000"/>
      </dsp:txXfrm>
    </dsp:sp>
    <dsp:sp modelId="{B3749AF2-F7AE-4BCF-BF3D-C67FCE5E4F53}">
      <dsp:nvSpPr>
        <dsp:cNvPr id="0" name=""/>
        <dsp:cNvSpPr/>
      </dsp:nvSpPr>
      <dsp:spPr>
        <a:xfrm>
          <a:off x="7100502" y="2571750"/>
          <a:ext cx="571500" cy="57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73722E-CA9A-4929-9A14-DF795732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-Rosetta Stone</a:t>
            </a:r>
          </a:p>
          <a:p>
            <a:r>
              <a:rPr lang="en-US" dirty="0" smtClean="0"/>
              <a:t>-multimedia is most popular network content and trends</a:t>
            </a:r>
            <a:r>
              <a:rPr lang="en-US" baseline="0" dirty="0" smtClean="0"/>
              <a:t> move towards audio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722E-CA9A-4929-9A14-DF79573254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Decoding and Search - </a:t>
            </a:r>
            <a:r>
              <a:rPr lang="en-US" dirty="0" err="1" smtClean="0"/>
              <a:t>Viterbi</a:t>
            </a:r>
            <a:r>
              <a:rPr lang="en-US" dirty="0" smtClean="0"/>
              <a:t> algorithm and Beam searches are commonly used with a tree structure to identify</a:t>
            </a:r>
            <a:r>
              <a:rPr lang="en-US" baseline="0" dirty="0" smtClean="0"/>
              <a:t> word from </a:t>
            </a:r>
            <a:r>
              <a:rPr lang="en-US" baseline="0" dirty="0" err="1" smtClean="0"/>
              <a:t>triphone</a:t>
            </a:r>
            <a:r>
              <a:rPr lang="en-US" baseline="0" dirty="0" smtClean="0"/>
              <a:t>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722E-CA9A-4929-9A14-DF79573254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jing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=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endParaRPr lang="en-US" dirty="0" smtClean="0"/>
          </a:p>
          <a:p>
            <a:r>
              <a:rPr lang="en-US" dirty="0" smtClean="0"/>
              <a:t>Jin </a:t>
            </a:r>
            <a:r>
              <a:rPr lang="en-US" dirty="0" err="1" smtClean="0"/>
              <a:t>tian</a:t>
            </a:r>
            <a:r>
              <a:rPr lang="en-US" dirty="0" smtClean="0"/>
              <a:t> </a:t>
            </a:r>
            <a:r>
              <a:rPr lang="en-US" dirty="0" err="1" smtClean="0"/>
              <a:t>zao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 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dian</a:t>
            </a:r>
            <a:r>
              <a:rPr lang="en-US" dirty="0" smtClean="0"/>
              <a:t> ban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jin</a:t>
            </a:r>
            <a:r>
              <a:rPr lang="en-US" dirty="0" smtClean="0"/>
              <a:t> </a:t>
            </a:r>
            <a:r>
              <a:rPr lang="en-US" dirty="0" err="1" smtClean="0"/>
              <a:t>tian</a:t>
            </a:r>
            <a:r>
              <a:rPr lang="en-US" dirty="0" smtClean="0"/>
              <a:t> </a:t>
            </a:r>
            <a:r>
              <a:rPr lang="en-US" dirty="0" err="1" smtClean="0"/>
              <a:t>zao</a:t>
            </a:r>
            <a:r>
              <a:rPr lang="en-US" dirty="0" smtClean="0"/>
              <a:t>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shi</a:t>
            </a:r>
            <a:r>
              <a:rPr lang="en-US" dirty="0" smtClean="0"/>
              <a:t> </a:t>
            </a:r>
            <a:r>
              <a:rPr lang="en-US" dirty="0" err="1" smtClean="0"/>
              <a:t>yi</a:t>
            </a:r>
            <a:r>
              <a:rPr lang="en-US" dirty="0" smtClean="0"/>
              <a:t> </a:t>
            </a:r>
            <a:r>
              <a:rPr lang="en-US" dirty="0" err="1" smtClean="0"/>
              <a:t>dian</a:t>
            </a:r>
            <a:r>
              <a:rPr lang="en-US" dirty="0" smtClean="0"/>
              <a:t> ban </a:t>
            </a:r>
            <a:r>
              <a:rPr lang="en-US" dirty="0" err="1" smtClean="0"/>
              <a:t>shang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722E-CA9A-4929-9A14-DF79573254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0FF63-E08F-498A-84AF-7A164E5E2CE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Pitch Extraction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Preprocessor – noise removal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F0 estimator – determine period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Postprocessor – refine F0 (dynamic programming)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Embedded </a:t>
            </a:r>
            <a:r>
              <a:rPr lang="en-US" dirty="0" smtClean="0"/>
              <a:t>Tone Modeling[2]</a:t>
            </a:r>
          </a:p>
          <a:p>
            <a:pPr lvl="2" eaLnBrk="1" hangingPunct="1"/>
            <a:r>
              <a:rPr lang="en-US" dirty="0" smtClean="0"/>
              <a:t>-Tonal acoustic units are added to the spectral feature vector</a:t>
            </a:r>
          </a:p>
          <a:p>
            <a:pPr lvl="2" eaLnBrk="1" hangingPunct="1"/>
            <a:r>
              <a:rPr lang="en-US" dirty="0" smtClean="0"/>
              <a:t>-Can be 1 or 2 stream (</a:t>
            </a:r>
            <a:r>
              <a:rPr lang="en-US" dirty="0" err="1" smtClean="0"/>
              <a:t>cepstrum</a:t>
            </a:r>
            <a:r>
              <a:rPr lang="en-US" dirty="0" smtClean="0"/>
              <a:t> and pitch separation)</a:t>
            </a:r>
          </a:p>
          <a:p>
            <a:pPr lvl="2" eaLnBrk="1" hangingPunct="1"/>
            <a:r>
              <a:rPr lang="en-US" dirty="0" smtClean="0"/>
              <a:t>-Is successful in automatic speech recognition but does not successfully take into account the long time duration of tones </a:t>
            </a:r>
          </a:p>
          <a:p>
            <a:pPr lvl="2" eaLnBrk="1" hangingPunct="1"/>
            <a:r>
              <a:rPr lang="en-US" dirty="0" smtClean="0"/>
              <a:t>*Pitch is characterized by the vibration of the vocal chords while the spectral features represent the vocal information and are INDEPENDENT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Explicit Tone Modeling[2]</a:t>
            </a:r>
          </a:p>
          <a:p>
            <a:pPr lvl="2" eaLnBrk="1" hangingPunct="1"/>
            <a:r>
              <a:rPr lang="en-US" dirty="0" smtClean="0"/>
              <a:t>Tonal features are found independently and later added to the spectral feature vector in later stages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dirty="0" smtClean="0"/>
              <a:t>To utilize prosody:	 </a:t>
            </a:r>
          </a:p>
          <a:p>
            <a:pPr lvl="1" eaLnBrk="1" hangingPunct="1"/>
            <a:r>
              <a:rPr lang="en-US" dirty="0" smtClean="0"/>
              <a:t>Pitch contour is not continuous (pitch is only in voiced speech, not unvoiced) so we must Interpolate, smooth and normalize F0 (pitch is not continuous)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Neuron example:</a:t>
            </a:r>
          </a:p>
          <a:p>
            <a:r>
              <a:rPr lang="en-US" dirty="0" smtClean="0"/>
              <a:t>N-grams – one neuron represents one sequence of words</a:t>
            </a:r>
            <a:r>
              <a:rPr lang="en-US" baseline="0" dirty="0" smtClean="0"/>
              <a:t> so x neurons represent x probabilities</a:t>
            </a:r>
            <a:endParaRPr lang="en-US" dirty="0" smtClean="0"/>
          </a:p>
          <a:p>
            <a:r>
              <a:rPr lang="en-US" dirty="0" smtClean="0"/>
              <a:t>Neural</a:t>
            </a:r>
            <a:r>
              <a:rPr lang="en-US" baseline="0" dirty="0" smtClean="0"/>
              <a:t>-Network – each neuron is like a bit, i.e. active or inactive, and x neurons can represent </a:t>
            </a:r>
            <a:r>
              <a:rPr lang="en-US" baseline="0" smtClean="0"/>
              <a:t>2^x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722E-CA9A-4929-9A14-DF79573254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Golden Mandarin</a:t>
            </a:r>
            <a:r>
              <a:rPr lang="en-US" baseline="0" dirty="0" smtClean="0"/>
              <a:t> – first working real-time system, syllable based recognizer, speaker 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3722E-CA9A-4929-9A14-DF79573254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178E1-7238-4AFF-BE76-B5B92FCE7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CF5C-663F-4FD4-BA1C-8FEE7993E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E662-D952-4019-8DA1-061CF5D80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8280-3ED4-4B17-9589-9B72D3EB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893D-5020-4029-9405-4DB7490C0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03458-4E1A-4E8C-AE8B-41D3D79F6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B71C-749E-4470-BE27-2774D45A8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345A-CF0A-404A-95EE-DA5D70D88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86447-42D9-4D2F-9787-5CD9D61BA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BC5E-8499-4A37-AFC6-66B18E24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A010-08F3-437F-8C85-1293F54A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73083B2-84E7-4FF7-813A-8FC304806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p.piconepress.com/publications/seminars/external/2010/coe_open_house_04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Introduction to Mandarin Speech </a:t>
            </a:r>
            <a:r>
              <a:rPr lang="en-US" dirty="0" smtClean="0"/>
              <a:t>Recognition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John Steinberg, Temple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Mandarin Chinese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Heavily contextual </a:t>
            </a:r>
            <a:r>
              <a:rPr lang="en-US" dirty="0" smtClean="0"/>
              <a:t>language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Monosyllabic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Relatively few # of syllables compared to English [3]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English: ~10,000 syllables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Mandarin: ~1300 syllables including tones (400 excluding)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High # of homophones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12292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Challenges </a:t>
            </a:r>
            <a:r>
              <a:rPr lang="en-US" dirty="0" smtClean="0"/>
              <a:t>in Mandarin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highly developed language model due to highly contextual nature of Mandarin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Tone modeling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Coarticulation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Large # of homophones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Chinese text is </a:t>
            </a:r>
            <a:r>
              <a:rPr lang="en-US" dirty="0" err="1" smtClean="0"/>
              <a:t>unsegmented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 standard lexicon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Chinese sentence/word structure is very flexible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Ex: Bei</a:t>
            </a:r>
            <a:r>
              <a:rPr lang="en-US" dirty="0" smtClean="0"/>
              <a:t>jing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-&gt;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dirty="0" smtClean="0"/>
              <a:t>Modeling Methods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Prosodic Features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Describes tone (question vs. statement), rhythm, and focus of speech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Pitch Extraction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Yields </a:t>
            </a:r>
            <a:r>
              <a:rPr lang="en-US" dirty="0" smtClean="0"/>
              <a:t>more precise character recognition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Stronger Language Models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Determines context more accurately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Prosodic Units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Different prosodic units (labels) have been suggested [4]</a:t>
            </a:r>
          </a:p>
          <a:p>
            <a:pPr lvl="1" eaLnBrk="1" hangingPunct="1">
              <a:defRPr/>
            </a:pPr>
            <a:r>
              <a:rPr lang="en-US" sz="2400" dirty="0" smtClean="0"/>
              <a:t>EX: Syllable (SYL), Prosodic Word (PW), Minor Prosodic Phrase (MIP), Major Prosodic Phrase (MAP), &amp; Intonation Group (IG)</a:t>
            </a:r>
          </a:p>
          <a:p>
            <a:pPr lvl="1" eaLnBrk="1" hangingPunct="1">
              <a:defRPr/>
            </a:pPr>
            <a:r>
              <a:rPr lang="en-US" sz="2400" dirty="0" smtClean="0"/>
              <a:t>Past labeling systems are primarily based on auditory perception </a:t>
            </a:r>
          </a:p>
          <a:p>
            <a:pPr lvl="2" eaLnBrk="1" hangingPunct="1">
              <a:defRPr/>
            </a:pPr>
            <a:r>
              <a:rPr lang="en-US" sz="2000" dirty="0" smtClean="0"/>
              <a:t>Prosodic break labeling is subjective and inconsistent</a:t>
            </a:r>
          </a:p>
          <a:p>
            <a:pPr lvl="2" eaLnBrk="1" hangingPunct="1">
              <a:defRPr/>
            </a:pPr>
            <a:r>
              <a:rPr lang="en-US" sz="2000" dirty="0" smtClean="0"/>
              <a:t>Auditory perception approach loses quantitative information</a:t>
            </a:r>
          </a:p>
          <a:p>
            <a:pPr lvl="2" eaLnBrk="1" hangingPunct="1">
              <a:defRPr/>
            </a:pPr>
            <a:r>
              <a:rPr lang="en-US" sz="2000" dirty="0" smtClean="0"/>
              <a:t>Impossible to replicate identical prosodic labels for an original speech signal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Prosodic Units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New, more objective Prosodic cues include [4]:</a:t>
            </a:r>
          </a:p>
          <a:p>
            <a:pPr lvl="1" eaLnBrk="1" hangingPunct="1">
              <a:defRPr/>
            </a:pPr>
            <a:r>
              <a:rPr lang="en-US" sz="2400" dirty="0" smtClean="0"/>
              <a:t>Pause duration (directly measured)</a:t>
            </a:r>
          </a:p>
          <a:p>
            <a:pPr lvl="1" eaLnBrk="1" hangingPunct="1">
              <a:defRPr/>
            </a:pPr>
            <a:r>
              <a:rPr lang="en-US" sz="2400" dirty="0" smtClean="0"/>
              <a:t>Segment/syllable duration (directly measured)</a:t>
            </a:r>
          </a:p>
          <a:p>
            <a:pPr lvl="1" eaLnBrk="1" hangingPunct="1">
              <a:defRPr/>
            </a:pPr>
            <a:r>
              <a:rPr lang="en-US" sz="2400" dirty="0" smtClean="0"/>
              <a:t>F0 reset</a:t>
            </a:r>
          </a:p>
          <a:p>
            <a:pPr lvl="2" eaLnBrk="1" hangingPunct="1">
              <a:defRPr/>
            </a:pPr>
            <a:r>
              <a:rPr lang="en-US" sz="2000" dirty="0" smtClean="0"/>
              <a:t>F0 contains utterance long intonation information which must be separated from inner-utterance tones to inter-utterance tones.</a:t>
            </a:r>
          </a:p>
          <a:p>
            <a:pPr lvl="2" eaLnBrk="1" hangingPunct="1">
              <a:defRPr/>
            </a:pPr>
            <a:r>
              <a:rPr lang="en-US" sz="2000" dirty="0" smtClean="0"/>
              <a:t>Quantitative Description of F0 = phrase components + accent or tone components + log(baseline frequency)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88392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N-grams </a:t>
            </a:r>
            <a:r>
              <a:rPr lang="en-US" dirty="0" smtClean="0"/>
              <a:t>–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3 Steps: Syllable -&gt; Character -&gt; Word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Neural </a:t>
            </a:r>
            <a:r>
              <a:rPr lang="en-US" u="sng" dirty="0" smtClean="0"/>
              <a:t>Networks</a:t>
            </a:r>
            <a:r>
              <a:rPr lang="en-US" dirty="0" smtClean="0"/>
              <a:t> –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Better suited to </a:t>
            </a:r>
            <a:r>
              <a:rPr lang="en-US" dirty="0" smtClean="0"/>
              <a:t>high </a:t>
            </a:r>
            <a:r>
              <a:rPr lang="en-US" dirty="0" smtClean="0"/>
              <a:t>dimensionality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 smtClean="0"/>
              <a:t>Random Forests</a:t>
            </a:r>
            <a:r>
              <a:rPr lang="en-US" dirty="0" smtClean="0"/>
              <a:t> –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May </a:t>
            </a:r>
            <a:r>
              <a:rPr lang="en-US" dirty="0" smtClean="0"/>
              <a:t>be able to include morphology into language model [7]</a:t>
            </a:r>
            <a:endParaRPr 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Timeline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1430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Benchmark History [8]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Recent Experimentation</a:t>
            </a:r>
            <a:endParaRPr lang="en-US" sz="40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en-US" sz="2000" dirty="0" smtClean="0"/>
          </a:p>
          <a:p>
            <a:pPr algn="ctr" eaLnBrk="1" hangingPunct="1">
              <a:buNone/>
              <a:defRPr/>
            </a:pPr>
            <a:r>
              <a:rPr lang="en-US" sz="2000" dirty="0" smtClean="0"/>
              <a:t>Broadcast News and Conversational Telephone Speech [9]</a:t>
            </a: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  <a:p>
            <a:pPr eaLnBrk="1" hangingPunct="1">
              <a:buNone/>
              <a:defRPr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14625"/>
            <a:ext cx="80105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Future Studies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Continue studying current </a:t>
            </a:r>
            <a:r>
              <a:rPr lang="en-US" dirty="0" smtClean="0"/>
              <a:t>baseline systems/data sets</a:t>
            </a:r>
          </a:p>
          <a:p>
            <a:pPr eaLnBrk="1" hangingPunct="1">
              <a:defRPr/>
            </a:pPr>
            <a:r>
              <a:rPr lang="en-US" dirty="0" smtClean="0"/>
              <a:t>Further investigate </a:t>
            </a:r>
            <a:r>
              <a:rPr lang="en-US" dirty="0" smtClean="0"/>
              <a:t>possible language </a:t>
            </a:r>
            <a:r>
              <a:rPr lang="en-US" dirty="0" smtClean="0"/>
              <a:t>models</a:t>
            </a:r>
          </a:p>
          <a:p>
            <a:pPr eaLnBrk="1" hangingPunct="1">
              <a:defRPr/>
            </a:pPr>
            <a:r>
              <a:rPr lang="en-US" dirty="0" smtClean="0"/>
              <a:t>Compare </a:t>
            </a:r>
            <a:r>
              <a:rPr lang="en-US" dirty="0" smtClean="0"/>
              <a:t>effectiveness </a:t>
            </a:r>
            <a:r>
              <a:rPr lang="en-US" dirty="0" smtClean="0"/>
              <a:t>of prosodic features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53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M</a:t>
            </a:r>
            <a:r>
              <a:rPr lang="en-US" sz="2800" dirty="0" smtClean="0"/>
              <a:t>obile </a:t>
            </a:r>
            <a:r>
              <a:rPr lang="en-US" sz="2800" dirty="0" smtClean="0"/>
              <a:t>Phone </a:t>
            </a:r>
            <a:r>
              <a:rPr lang="en-US" sz="2800" dirty="0" smtClean="0"/>
              <a:t>Technology</a:t>
            </a:r>
            <a:endParaRPr lang="en-US" sz="2800" dirty="0" smtClean="0"/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Translators &amp; Prostheses</a:t>
            </a: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267200" y="30480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Automotive / GPS Devices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Intelligence Collection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Speech Recognition Applications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1828800" cy="15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503487"/>
            <a:ext cx="1981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2024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 smtClean="0">
                <a:effectLst/>
              </a:rPr>
              <a:t>[1]  K. </a:t>
            </a:r>
            <a:r>
              <a:rPr lang="en-US" sz="1400" dirty="0" err="1" smtClean="0">
                <a:effectLst/>
              </a:rPr>
              <a:t>Kūriákī</a:t>
            </a:r>
            <a:r>
              <a:rPr lang="en-US" sz="1400" dirty="0" smtClean="0">
                <a:effectLst/>
              </a:rPr>
              <a:t>, </a:t>
            </a:r>
            <a:r>
              <a:rPr lang="en-US" sz="1400" i="1" dirty="0" smtClean="0">
                <a:effectLst/>
              </a:rPr>
              <a:t>A Grammar of Modern Indo-European</a:t>
            </a:r>
            <a:r>
              <a:rPr lang="en-US" sz="1400" dirty="0" smtClean="0">
                <a:effectLst/>
              </a:rPr>
              <a:t>, </a:t>
            </a:r>
            <a:r>
              <a:rPr lang="en-US" sz="1400" dirty="0" err="1" smtClean="0">
                <a:effectLst/>
              </a:rPr>
              <a:t>Asociación</a:t>
            </a:r>
            <a:r>
              <a:rPr lang="en-US" sz="1400" dirty="0" smtClean="0">
                <a:effectLst/>
              </a:rPr>
              <a:t> Cultural </a:t>
            </a:r>
            <a:r>
              <a:rPr lang="en-US" sz="1400" dirty="0" err="1" smtClean="0">
                <a:effectLst/>
              </a:rPr>
              <a:t>Dnghu</a:t>
            </a:r>
            <a:r>
              <a:rPr lang="en-US" sz="1400" dirty="0" smtClean="0">
                <a:effectLst/>
              </a:rPr>
              <a:t>, 2007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ffectLst/>
              </a:rPr>
              <a:t>[2]	Wikipedia</a:t>
            </a: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[3]	W. </a:t>
            </a:r>
            <a:r>
              <a:rPr lang="en-US" sz="1400" dirty="0" err="1" smtClean="0">
                <a:effectLst/>
              </a:rPr>
              <a:t>Gu</a:t>
            </a:r>
            <a:r>
              <a:rPr lang="en-US" sz="1400" dirty="0" smtClean="0">
                <a:effectLst/>
              </a:rPr>
              <a:t>, K. Hirose, H. Fujisaki, “Comparison of Perceived Prosodic Boundaries and Global </a:t>
            </a:r>
            <a:r>
              <a:rPr lang="en-US" sz="1400" dirty="0" smtClean="0">
                <a:effectLst/>
              </a:rPr>
              <a:t>	Characteristics </a:t>
            </a:r>
            <a:r>
              <a:rPr lang="en-US" sz="1400" dirty="0" smtClean="0">
                <a:effectLst/>
              </a:rPr>
              <a:t>of Voice Fundamental Frequency Contours in Mandarin Speech”, ISCSLP, </a:t>
            </a:r>
            <a:r>
              <a:rPr lang="en-US" sz="1400" dirty="0" smtClean="0">
                <a:effectLst/>
              </a:rPr>
              <a:t>	2006</a:t>
            </a: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[4] </a:t>
            </a:r>
            <a:r>
              <a:rPr lang="en-US" sz="1400" dirty="0" smtClean="0">
                <a:effectLst/>
              </a:rPr>
              <a:t>	J</a:t>
            </a:r>
            <a:r>
              <a:rPr lang="en-US" sz="1400" dirty="0" smtClean="0">
                <a:effectLst/>
              </a:rPr>
              <a:t>. </a:t>
            </a:r>
            <a:r>
              <a:rPr lang="en-US" sz="1400" dirty="0" err="1" smtClean="0">
                <a:effectLst/>
              </a:rPr>
              <a:t>Picone</a:t>
            </a:r>
            <a:r>
              <a:rPr lang="en-US" sz="1400" dirty="0" smtClean="0">
                <a:effectLst/>
              </a:rPr>
              <a:t>, A. </a:t>
            </a:r>
            <a:r>
              <a:rPr lang="en-US" sz="1400" dirty="0" err="1" smtClean="0">
                <a:effectLst/>
              </a:rPr>
              <a:t>Harati</a:t>
            </a:r>
            <a:r>
              <a:rPr lang="en-US" sz="1400" dirty="0" smtClean="0">
                <a:effectLst/>
              </a:rPr>
              <a:t>, </a:t>
            </a:r>
            <a:r>
              <a:rPr lang="en-US" sz="1400" dirty="0" smtClean="0">
                <a:effectLst/>
                <a:hlinkClick r:id="rId2"/>
              </a:rPr>
              <a:t>"Why Study Engineering at Temple?,"</a:t>
            </a:r>
            <a:r>
              <a:rPr lang="en-US" sz="1400" dirty="0" smtClean="0">
                <a:effectLst/>
              </a:rPr>
              <a:t> Temple University College of </a:t>
            </a:r>
            <a:r>
              <a:rPr lang="en-US" sz="1400" dirty="0" smtClean="0">
                <a:effectLst/>
              </a:rPr>
              <a:t>	Engineering </a:t>
            </a:r>
            <a:r>
              <a:rPr lang="en-US" sz="1400" dirty="0" smtClean="0">
                <a:effectLst/>
              </a:rPr>
              <a:t>Open House, October 9, 2010</a:t>
            </a: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</a:t>
            </a:r>
            <a:r>
              <a:rPr lang="en-US" sz="1400" dirty="0" smtClean="0">
                <a:effectLst/>
              </a:rPr>
              <a:t>5]	Lee, C-H. “</a:t>
            </a:r>
            <a:r>
              <a:rPr lang="en-US" sz="1400" dirty="0" smtClean="0">
                <a:effectLst/>
              </a:rPr>
              <a:t>Advances in Chinese spoken language </a:t>
            </a:r>
            <a:r>
              <a:rPr lang="en-US" sz="1400" dirty="0" smtClean="0">
                <a:effectLst/>
              </a:rPr>
              <a:t>processing”, World Scientific Publishing Co., 	Singapore, 2007</a:t>
            </a: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[6]  F.H. Liu, M. </a:t>
            </a:r>
            <a:r>
              <a:rPr lang="en-US" sz="1400" dirty="0" err="1" smtClean="0">
                <a:effectLst/>
              </a:rPr>
              <a:t>Picheny</a:t>
            </a:r>
            <a:r>
              <a:rPr lang="en-US" sz="1400" dirty="0" smtClean="0">
                <a:effectLst/>
              </a:rPr>
              <a:t>, P. </a:t>
            </a:r>
            <a:r>
              <a:rPr lang="en-US" sz="1400" dirty="0" err="1" smtClean="0">
                <a:effectLst/>
              </a:rPr>
              <a:t>Srinivasa</a:t>
            </a:r>
            <a:r>
              <a:rPr lang="en-US" sz="1400" dirty="0" smtClean="0">
                <a:effectLst/>
              </a:rPr>
              <a:t>, M. </a:t>
            </a:r>
            <a:r>
              <a:rPr lang="en-US" sz="1400" dirty="0" err="1" smtClean="0">
                <a:effectLst/>
              </a:rPr>
              <a:t>Monkowski</a:t>
            </a:r>
            <a:r>
              <a:rPr lang="en-US" sz="1400" dirty="0" smtClean="0">
                <a:effectLst/>
              </a:rPr>
              <a:t>, et al, “Speech Recognition on Mandarin Call </a:t>
            </a:r>
            <a:r>
              <a:rPr lang="en-US" sz="1400" dirty="0" smtClean="0">
                <a:effectLst/>
              </a:rPr>
              <a:t>	</a:t>
            </a:r>
            <a:r>
              <a:rPr lang="en-US" sz="1400" dirty="0" smtClean="0">
                <a:effectLst/>
              </a:rPr>
              <a:t>Home</a:t>
            </a:r>
            <a:r>
              <a:rPr lang="en-US" sz="1400" dirty="0" smtClean="0">
                <a:effectLst/>
              </a:rPr>
              <a:t>: A Large Vocabulary, Conversational, and Telephone Speech Corpus” ICASSP, 1996</a:t>
            </a:r>
          </a:p>
          <a:p>
            <a:pPr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[7] I. </a:t>
            </a:r>
            <a:r>
              <a:rPr lang="en-US" sz="1400" dirty="0" err="1" smtClean="0">
                <a:effectLst/>
              </a:rPr>
              <a:t>Oparin</a:t>
            </a:r>
            <a:r>
              <a:rPr lang="en-US" sz="1400" dirty="0" smtClean="0">
                <a:effectLst/>
              </a:rPr>
              <a:t>, L. </a:t>
            </a:r>
            <a:r>
              <a:rPr lang="en-US" sz="1400" dirty="0" err="1" smtClean="0">
                <a:effectLst/>
              </a:rPr>
              <a:t>Lamel</a:t>
            </a:r>
            <a:r>
              <a:rPr lang="en-US" sz="1400" dirty="0" smtClean="0">
                <a:effectLst/>
              </a:rPr>
              <a:t>, J. </a:t>
            </a:r>
            <a:r>
              <a:rPr lang="en-US" sz="1400" dirty="0" err="1" smtClean="0">
                <a:effectLst/>
              </a:rPr>
              <a:t>Gauvain</a:t>
            </a:r>
            <a:r>
              <a:rPr lang="en-US" sz="1400" dirty="0" smtClean="0">
                <a:effectLst/>
              </a:rPr>
              <a:t>, “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Improving Mandarin Chinese STT system with Random Forests 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	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language 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models “, IEEE </a:t>
            </a:r>
            <a:r>
              <a:rPr lang="en-US" sz="1400" dirty="0" err="1" smtClean="0">
                <a:solidFill>
                  <a:schemeClr val="tx2"/>
                </a:solidFill>
                <a:effectLst/>
              </a:rPr>
              <a:t>Xplore</a:t>
            </a:r>
            <a:r>
              <a:rPr lang="en-US" sz="1400" dirty="0" smtClean="0">
                <a:solidFill>
                  <a:schemeClr val="tx2"/>
                </a:solidFill>
                <a:effectLst/>
              </a:rPr>
              <a:t>, 2010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2"/>
                </a:solidFill>
                <a:effectLst/>
              </a:rPr>
              <a:t>[8] “The History of</a:t>
            </a:r>
            <a:r>
              <a:rPr lang="en-US" sz="1400" dirty="0" smtClean="0">
                <a:effectLst/>
              </a:rPr>
              <a:t> Automatic Speech Recognition Evaluations at NIST,” </a:t>
            </a:r>
            <a:r>
              <a:rPr lang="en-US" sz="1400" dirty="0" smtClean="0">
                <a:effectLst/>
              </a:rPr>
              <a:t>2009</a:t>
            </a:r>
          </a:p>
          <a:p>
            <a:pPr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	</a:t>
            </a:r>
            <a:r>
              <a:rPr lang="en-US" sz="1400" dirty="0" smtClean="0">
                <a:effectLst/>
              </a:rPr>
              <a:t>	</a:t>
            </a:r>
            <a:r>
              <a:rPr lang="en-US" sz="1400" dirty="0" smtClean="0">
                <a:effectLst/>
              </a:rPr>
              <a:t>http</a:t>
            </a:r>
            <a:r>
              <a:rPr lang="en-US" sz="1400" dirty="0" smtClean="0">
                <a:effectLst/>
              </a:rPr>
              <a:t>://www.itl.nist.gov/iad/mig/publications/ASRhistory/index.html </a:t>
            </a:r>
            <a:endParaRPr lang="en-US" sz="1400" dirty="0" smtClean="0">
              <a:effectLst/>
            </a:endParaRPr>
          </a:p>
          <a:p>
            <a:pPr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[9] </a:t>
            </a:r>
            <a:r>
              <a:rPr lang="en-US" sz="1400" dirty="0" smtClean="0">
                <a:effectLst/>
              </a:rPr>
              <a:t>Schwartz, R.; </a:t>
            </a:r>
            <a:r>
              <a:rPr lang="en-US" sz="1400" dirty="0" err="1" smtClean="0">
                <a:effectLst/>
              </a:rPr>
              <a:t>Colthurst</a:t>
            </a:r>
            <a:r>
              <a:rPr lang="en-US" sz="1400" dirty="0" smtClean="0">
                <a:effectLst/>
              </a:rPr>
              <a:t>, T.; Duta, N.; Gish, H.; </a:t>
            </a:r>
            <a:r>
              <a:rPr lang="en-US" sz="1400" dirty="0" err="1" smtClean="0">
                <a:effectLst/>
              </a:rPr>
              <a:t>Iyer</a:t>
            </a:r>
            <a:r>
              <a:rPr lang="en-US" sz="1400" dirty="0" smtClean="0">
                <a:effectLst/>
              </a:rPr>
              <a:t>, R.; Kao, C.-L.; Liu, D.; Kimball, O.; Ma, J.; </a:t>
            </a:r>
            <a:r>
              <a:rPr lang="en-US" sz="1400" dirty="0" smtClean="0">
                <a:effectLst/>
              </a:rPr>
              <a:t>	</a:t>
            </a:r>
            <a:r>
              <a:rPr lang="en-US" sz="1400" dirty="0" err="1" smtClean="0">
                <a:effectLst/>
              </a:rPr>
              <a:t>Makhoul</a:t>
            </a:r>
            <a:r>
              <a:rPr lang="en-US" sz="1400" dirty="0" smtClean="0">
                <a:effectLst/>
              </a:rPr>
              <a:t>, J.; </a:t>
            </a:r>
            <a:r>
              <a:rPr lang="en-US" sz="1400" dirty="0" err="1" smtClean="0">
                <a:effectLst/>
              </a:rPr>
              <a:t>Matsoukas</a:t>
            </a:r>
            <a:r>
              <a:rPr lang="en-US" sz="1400" dirty="0" smtClean="0">
                <a:effectLst/>
              </a:rPr>
              <a:t>, S.; Nguyen, L.; </a:t>
            </a:r>
            <a:r>
              <a:rPr lang="en-US" sz="1400" dirty="0" err="1" smtClean="0">
                <a:effectLst/>
              </a:rPr>
              <a:t>Noamany</a:t>
            </a:r>
            <a:r>
              <a:rPr lang="en-US" sz="1400" dirty="0" smtClean="0">
                <a:effectLst/>
              </a:rPr>
              <a:t>, M.; Prasad, R.; Xiang, B.; </a:t>
            </a:r>
            <a:r>
              <a:rPr lang="en-US" sz="1400" dirty="0" err="1" smtClean="0">
                <a:effectLst/>
              </a:rPr>
              <a:t>Xu</a:t>
            </a:r>
            <a:r>
              <a:rPr lang="en-US" sz="1400" dirty="0" smtClean="0">
                <a:effectLst/>
              </a:rPr>
              <a:t>, D.-X.; 	</a:t>
            </a:r>
            <a:r>
              <a:rPr lang="en-US" sz="1400" dirty="0" err="1" smtClean="0">
                <a:effectLst/>
              </a:rPr>
              <a:t>Gauvain</a:t>
            </a:r>
            <a:r>
              <a:rPr lang="en-US" sz="1400" dirty="0" smtClean="0">
                <a:effectLst/>
              </a:rPr>
              <a:t>, J.-L.; </a:t>
            </a:r>
            <a:r>
              <a:rPr lang="en-US" sz="1400" dirty="0" err="1" smtClean="0">
                <a:effectLst/>
              </a:rPr>
              <a:t>Lamel</a:t>
            </a:r>
            <a:r>
              <a:rPr lang="en-US" sz="1400" dirty="0" smtClean="0">
                <a:effectLst/>
              </a:rPr>
              <a:t>, L.; </a:t>
            </a:r>
            <a:r>
              <a:rPr lang="en-US" sz="1400" dirty="0" err="1" smtClean="0">
                <a:effectLst/>
              </a:rPr>
              <a:t>Schwenk</a:t>
            </a:r>
            <a:r>
              <a:rPr lang="en-US" sz="1400" dirty="0" smtClean="0">
                <a:effectLst/>
              </a:rPr>
              <a:t>, H.; </a:t>
            </a:r>
            <a:r>
              <a:rPr lang="en-US" sz="1400" dirty="0" err="1" smtClean="0">
                <a:effectLst/>
              </a:rPr>
              <a:t>Adda</a:t>
            </a:r>
            <a:r>
              <a:rPr lang="en-US" sz="1400" dirty="0" smtClean="0">
                <a:effectLst/>
              </a:rPr>
              <a:t>, G.; Chen, L.; , "Speech recognition in multiple 	languages and domains: the 2003 BBN/LIMSI EARS system," </a:t>
            </a:r>
            <a:r>
              <a:rPr lang="en-US" sz="1400" i="1" dirty="0" smtClean="0">
                <a:effectLst/>
              </a:rPr>
              <a:t>Acoustics, Speech, and Signal 	Processing, 2004. Proceedings. (ICASSP '04). IEEE International Conference on</a:t>
            </a:r>
            <a:r>
              <a:rPr lang="en-US" sz="1400" dirty="0" smtClean="0">
                <a:effectLst/>
              </a:rPr>
              <a:t> , vol.3, no., 	pp. iii- 753-6 vol.3, 17-21 May 2004 </a:t>
            </a:r>
            <a:r>
              <a:rPr lang="en-US" sz="1400" dirty="0" err="1" smtClean="0">
                <a:effectLst/>
              </a:rPr>
              <a:t>doi</a:t>
            </a:r>
            <a:r>
              <a:rPr lang="en-US" sz="1400" dirty="0" smtClean="0">
                <a:effectLst/>
              </a:rPr>
              <a:t>: 10.1109/ICASSP.2004.1326654</a:t>
            </a:r>
            <a:endParaRPr lang="en-US" sz="1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smtClean="0"/>
              <a:t>References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</a:t>
            </a:r>
            <a:r>
              <a:rPr lang="en-US" sz="1400" dirty="0" smtClean="0">
                <a:effectLst/>
              </a:rPr>
              <a:t>10]	</a:t>
            </a:r>
            <a:r>
              <a:rPr lang="en-US" sz="1400" dirty="0" smtClean="0"/>
              <a:t>Lee</a:t>
            </a:r>
            <a:r>
              <a:rPr lang="en-US" sz="1400" dirty="0" smtClean="0"/>
              <a:t>, L.S.; Tseng, C.Y.; </a:t>
            </a:r>
            <a:r>
              <a:rPr lang="en-US" sz="1400" dirty="0" err="1" smtClean="0"/>
              <a:t>Gu</a:t>
            </a:r>
            <a:r>
              <a:rPr lang="en-US" sz="1400" dirty="0" smtClean="0"/>
              <a:t>, H.Y.; Liu, F.H.; Chang, C.H.; Lin, Y.H.; Lee, Y.; </a:t>
            </a:r>
            <a:r>
              <a:rPr lang="en-US" sz="1400" dirty="0" err="1" smtClean="0"/>
              <a:t>Tu</a:t>
            </a:r>
            <a:r>
              <a:rPr lang="en-US" sz="1400" dirty="0" smtClean="0"/>
              <a:t>, S.L.; Hsieh, S.H.; </a:t>
            </a:r>
            <a:r>
              <a:rPr lang="en-US" sz="1400" dirty="0" smtClean="0"/>
              <a:t>	Chen</a:t>
            </a:r>
            <a:r>
              <a:rPr lang="en-US" sz="1400" dirty="0" smtClean="0"/>
              <a:t>, C.H.; , "Golden Mandarin (I)-A real-time Mandarin speech dictation machine for </a:t>
            </a:r>
            <a:r>
              <a:rPr lang="en-US" sz="1400" dirty="0" smtClean="0"/>
              <a:t>	Chinese </a:t>
            </a:r>
            <a:r>
              <a:rPr lang="en-US" sz="1400" dirty="0" smtClean="0"/>
              <a:t>language with very large vocabulary," </a:t>
            </a:r>
            <a:r>
              <a:rPr lang="en-US" sz="1400" i="1" dirty="0" smtClean="0"/>
              <a:t>Speech and Audio Processing, IEEE </a:t>
            </a:r>
            <a:r>
              <a:rPr lang="en-US" sz="1400" i="1" dirty="0" smtClean="0"/>
              <a:t>	Transactions </a:t>
            </a:r>
            <a:r>
              <a:rPr lang="en-US" sz="1400" i="1" dirty="0" smtClean="0"/>
              <a:t>on</a:t>
            </a:r>
            <a:r>
              <a:rPr lang="en-US" sz="1400" dirty="0" smtClean="0"/>
              <a:t> , vol.1, no.2, pp.158-179, Apr </a:t>
            </a:r>
            <a:r>
              <a:rPr lang="en-US" sz="1400" dirty="0" smtClean="0"/>
              <a:t>1993</a:t>
            </a: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[11] </a:t>
            </a:r>
            <a:r>
              <a:rPr lang="en-US" sz="1400" dirty="0" smtClean="0"/>
              <a:t>Lin-Shan Lee; </a:t>
            </a:r>
            <a:r>
              <a:rPr lang="en-US" sz="1400" dirty="0" err="1" smtClean="0"/>
              <a:t>Keh-Jiann</a:t>
            </a:r>
            <a:r>
              <a:rPr lang="en-US" sz="1400" dirty="0" smtClean="0"/>
              <a:t> Chen; Chiu-Yu Tseng; </a:t>
            </a:r>
            <a:r>
              <a:rPr lang="en-US" sz="1400" dirty="0" err="1" smtClean="0"/>
              <a:t>Renyuan</a:t>
            </a:r>
            <a:r>
              <a:rPr lang="en-US" sz="1400" dirty="0" smtClean="0"/>
              <a:t> </a:t>
            </a:r>
            <a:r>
              <a:rPr lang="en-US" sz="1400" dirty="0" err="1" smtClean="0"/>
              <a:t>Lyu</a:t>
            </a:r>
            <a:r>
              <a:rPr lang="en-US" sz="1400" dirty="0" smtClean="0"/>
              <a:t>; Lee-</a:t>
            </a:r>
            <a:r>
              <a:rPr lang="en-US" sz="1400" dirty="0" err="1" smtClean="0"/>
              <a:t>Feng</a:t>
            </a:r>
            <a:r>
              <a:rPr lang="en-US" sz="1400" dirty="0" smtClean="0"/>
              <a:t> </a:t>
            </a:r>
            <a:r>
              <a:rPr lang="en-US" sz="1400" dirty="0" err="1" smtClean="0"/>
              <a:t>Chien</a:t>
            </a:r>
            <a:r>
              <a:rPr lang="en-US" sz="1400" dirty="0" smtClean="0"/>
              <a:t>; </a:t>
            </a:r>
            <a:r>
              <a:rPr lang="en-US" sz="1400" dirty="0" err="1" smtClean="0"/>
              <a:t>Hsin</a:t>
            </a:r>
            <a:r>
              <a:rPr lang="en-US" sz="1400" dirty="0" smtClean="0"/>
              <a:t>-Min Wang; </a:t>
            </a:r>
            <a:r>
              <a:rPr lang="en-US" sz="1400" dirty="0" smtClean="0"/>
              <a:t>	</a:t>
            </a:r>
            <a:r>
              <a:rPr lang="en-US" sz="1400" dirty="0" err="1" smtClean="0"/>
              <a:t>Jia</a:t>
            </a:r>
            <a:r>
              <a:rPr lang="en-US" sz="1400" dirty="0" smtClean="0"/>
              <a:t>-Lin </a:t>
            </a:r>
            <a:r>
              <a:rPr lang="en-US" sz="1400" dirty="0" err="1" smtClean="0"/>
              <a:t>Shen</a:t>
            </a:r>
            <a:r>
              <a:rPr lang="en-US" sz="1400" dirty="0" smtClean="0"/>
              <a:t>; Sung-</a:t>
            </a:r>
            <a:r>
              <a:rPr lang="en-US" sz="1400" dirty="0" err="1" smtClean="0"/>
              <a:t>Chien</a:t>
            </a:r>
            <a:r>
              <a:rPr lang="en-US" sz="1400" dirty="0" smtClean="0"/>
              <a:t> Lin; Yen-</a:t>
            </a:r>
            <a:r>
              <a:rPr lang="en-US" sz="1400" dirty="0" err="1" smtClean="0"/>
              <a:t>Ju</a:t>
            </a:r>
            <a:r>
              <a:rPr lang="en-US" sz="1400" dirty="0" smtClean="0"/>
              <a:t> Yang; Bo-</a:t>
            </a:r>
            <a:r>
              <a:rPr lang="en-US" sz="1400" dirty="0" err="1" smtClean="0"/>
              <a:t>Ren</a:t>
            </a:r>
            <a:r>
              <a:rPr lang="en-US" sz="1400" dirty="0" smtClean="0"/>
              <a:t> </a:t>
            </a:r>
            <a:r>
              <a:rPr lang="en-US" sz="1400" dirty="0" err="1" smtClean="0"/>
              <a:t>Bai</a:t>
            </a:r>
            <a:r>
              <a:rPr lang="en-US" sz="1400" dirty="0" smtClean="0"/>
              <a:t>; Chi-Ping Nee; Chun-Yi Liao; </a:t>
            </a:r>
            <a:r>
              <a:rPr lang="en-US" sz="1400" dirty="0" err="1" smtClean="0"/>
              <a:t>Shueh</a:t>
            </a:r>
            <a:r>
              <a:rPr lang="en-US" sz="1400" dirty="0" smtClean="0"/>
              <a:t>-	</a:t>
            </a:r>
            <a:r>
              <a:rPr lang="en-US" sz="1400" dirty="0" err="1" smtClean="0"/>
              <a:t>Sheng</a:t>
            </a:r>
            <a:r>
              <a:rPr lang="en-US" sz="1400" dirty="0" smtClean="0"/>
              <a:t> </a:t>
            </a:r>
            <a:r>
              <a:rPr lang="en-US" sz="1400" dirty="0" smtClean="0"/>
              <a:t>Lin; Chung-</a:t>
            </a:r>
            <a:r>
              <a:rPr lang="en-US" sz="1400" dirty="0" err="1" smtClean="0"/>
              <a:t>Shu</a:t>
            </a:r>
            <a:r>
              <a:rPr lang="en-US" sz="1400" dirty="0" smtClean="0"/>
              <a:t> Yang; I-Jung Hung; Ming-Yu Lee; </a:t>
            </a:r>
            <a:r>
              <a:rPr lang="en-US" sz="1400" dirty="0" err="1" smtClean="0"/>
              <a:t>Rei</a:t>
            </a:r>
            <a:r>
              <a:rPr lang="en-US" sz="1400" dirty="0" smtClean="0"/>
              <a:t>-Chang Wang; Bo-</a:t>
            </a:r>
            <a:r>
              <a:rPr lang="en-US" sz="1400" dirty="0" err="1" smtClean="0"/>
              <a:t>Shen</a:t>
            </a:r>
            <a:r>
              <a:rPr lang="en-US" sz="1400" dirty="0" smtClean="0"/>
              <a:t> Lin; </a:t>
            </a:r>
            <a:r>
              <a:rPr lang="en-US" sz="1400" dirty="0" smtClean="0"/>
              <a:t>	Yuan-Cheng </a:t>
            </a:r>
            <a:r>
              <a:rPr lang="en-US" sz="1400" dirty="0" smtClean="0"/>
              <a:t>Chang; Rung-</a:t>
            </a:r>
            <a:r>
              <a:rPr lang="en-US" sz="1400" dirty="0" err="1" smtClean="0"/>
              <a:t>Chiung</a:t>
            </a:r>
            <a:r>
              <a:rPr lang="en-US" sz="1400" dirty="0" smtClean="0"/>
              <a:t> Yang; Yung-Chi Huang; Chen-Yuan Lou; Tung-</a:t>
            </a:r>
            <a:r>
              <a:rPr lang="en-US" sz="1400" dirty="0" err="1" smtClean="0"/>
              <a:t>Sheng</a:t>
            </a:r>
            <a:r>
              <a:rPr lang="en-US" sz="1400" dirty="0" smtClean="0"/>
              <a:t> Lin; , </a:t>
            </a:r>
            <a:r>
              <a:rPr lang="en-US" sz="1400" dirty="0" smtClean="0"/>
              <a:t>	"</a:t>
            </a:r>
            <a:r>
              <a:rPr lang="en-US" sz="1400" dirty="0" smtClean="0"/>
              <a:t>Golden Mandarin(II)-an intelligent Mandarin dictation machine for Chinese character input </a:t>
            </a:r>
            <a:r>
              <a:rPr lang="en-US" sz="1400" dirty="0" smtClean="0"/>
              <a:t>	with </a:t>
            </a:r>
            <a:r>
              <a:rPr lang="en-US" sz="1400" dirty="0" smtClean="0"/>
              <a:t>adaptation/learning functions," </a:t>
            </a:r>
            <a:r>
              <a:rPr lang="en-US" sz="1400" i="1" dirty="0" smtClean="0"/>
              <a:t>Speech, Image Processing and Neural Networks, 1994. </a:t>
            </a:r>
            <a:r>
              <a:rPr lang="en-US" sz="1400" i="1" dirty="0" smtClean="0"/>
              <a:t>	Proceedings</a:t>
            </a:r>
            <a:r>
              <a:rPr lang="en-US" sz="1400" i="1" dirty="0" smtClean="0"/>
              <a:t>, ISSIPNN '94., 1994 International Symposium on</a:t>
            </a:r>
            <a:r>
              <a:rPr lang="en-US" sz="1400" dirty="0" smtClean="0"/>
              <a:t> , vol., no., pp.155-159 vol.1, </a:t>
            </a:r>
            <a:r>
              <a:rPr lang="en-US" sz="1400" dirty="0" smtClean="0"/>
              <a:t>	13-16 </a:t>
            </a:r>
            <a:r>
              <a:rPr lang="en-US" sz="1400" dirty="0" smtClean="0"/>
              <a:t>Apr </a:t>
            </a:r>
            <a:r>
              <a:rPr lang="en-US" sz="1400" dirty="0" smtClean="0"/>
              <a:t>1994</a:t>
            </a:r>
          </a:p>
          <a:p>
            <a:pPr eaLnBrk="1" hangingPunct="1">
              <a:lnSpc>
                <a:spcPct val="80000"/>
              </a:lnSpc>
              <a:buNone/>
              <a:tabLst>
                <a:tab pos="682625" algn="l"/>
              </a:tabLst>
            </a:pPr>
            <a:r>
              <a:rPr lang="en-US" sz="1400" dirty="0" smtClean="0">
                <a:effectLst/>
              </a:rPr>
              <a:t>[12]	</a:t>
            </a:r>
            <a:r>
              <a:rPr lang="en-US" sz="1400" dirty="0" err="1" smtClean="0"/>
              <a:t>Ren</a:t>
            </a:r>
            <a:r>
              <a:rPr lang="en-US" sz="1400" dirty="0" smtClean="0"/>
              <a:t>-Yuan </a:t>
            </a:r>
            <a:r>
              <a:rPr lang="en-US" sz="1400" dirty="0" err="1" smtClean="0"/>
              <a:t>Lyu</a:t>
            </a:r>
            <a:r>
              <a:rPr lang="en-US" sz="1400" dirty="0" smtClean="0"/>
              <a:t>; Lee-</a:t>
            </a:r>
            <a:r>
              <a:rPr lang="en-US" sz="1400" dirty="0" err="1" smtClean="0"/>
              <a:t>Feng</a:t>
            </a:r>
            <a:r>
              <a:rPr lang="en-US" sz="1400" dirty="0" smtClean="0"/>
              <a:t> </a:t>
            </a:r>
            <a:r>
              <a:rPr lang="en-US" sz="1400" dirty="0" err="1" smtClean="0"/>
              <a:t>Chien</a:t>
            </a:r>
            <a:r>
              <a:rPr lang="en-US" sz="1400" dirty="0" smtClean="0"/>
              <a:t>; </a:t>
            </a:r>
            <a:r>
              <a:rPr lang="en-US" sz="1400" dirty="0" err="1" smtClean="0"/>
              <a:t>Shiao</a:t>
            </a:r>
            <a:r>
              <a:rPr lang="en-US" sz="1400" dirty="0" smtClean="0"/>
              <a:t>-Hong Hwang; Hung-</a:t>
            </a:r>
            <a:r>
              <a:rPr lang="en-US" sz="1400" dirty="0" err="1" smtClean="0"/>
              <a:t>Yun</a:t>
            </a:r>
            <a:r>
              <a:rPr lang="en-US" sz="1400" dirty="0" smtClean="0"/>
              <a:t> Hsieh; Rung-</a:t>
            </a:r>
            <a:r>
              <a:rPr lang="en-US" sz="1400" dirty="0" err="1" smtClean="0"/>
              <a:t>Chiuan</a:t>
            </a:r>
            <a:r>
              <a:rPr lang="en-US" sz="1400" dirty="0" smtClean="0"/>
              <a:t> Yang; </a:t>
            </a:r>
            <a:r>
              <a:rPr lang="en-US" sz="1400" dirty="0" smtClean="0"/>
              <a:t>Bo-	</a:t>
            </a:r>
            <a:r>
              <a:rPr lang="en-US" sz="1400" dirty="0" err="1" smtClean="0"/>
              <a:t>Ren</a:t>
            </a:r>
            <a:r>
              <a:rPr lang="en-US" sz="1400" dirty="0" smtClean="0"/>
              <a:t> </a:t>
            </a:r>
            <a:r>
              <a:rPr lang="en-US" sz="1400" dirty="0" err="1" smtClean="0"/>
              <a:t>Bai</a:t>
            </a:r>
            <a:r>
              <a:rPr lang="en-US" sz="1400" dirty="0" smtClean="0"/>
              <a:t>; </a:t>
            </a:r>
            <a:r>
              <a:rPr lang="en-US" sz="1400" dirty="0" err="1" smtClean="0"/>
              <a:t>Jia</a:t>
            </a:r>
            <a:r>
              <a:rPr lang="en-US" sz="1400" dirty="0" smtClean="0"/>
              <a:t>-Chi </a:t>
            </a:r>
            <a:r>
              <a:rPr lang="en-US" sz="1400" dirty="0" err="1" smtClean="0"/>
              <a:t>Weng</a:t>
            </a:r>
            <a:r>
              <a:rPr lang="en-US" sz="1400" dirty="0" smtClean="0"/>
              <a:t>; Yen-</a:t>
            </a:r>
            <a:r>
              <a:rPr lang="en-US" sz="1400" dirty="0" err="1" smtClean="0"/>
              <a:t>Ju</a:t>
            </a:r>
            <a:r>
              <a:rPr lang="en-US" sz="1400" dirty="0" smtClean="0"/>
              <a:t> Yang; Shi-Wei Lin; </a:t>
            </a:r>
            <a:r>
              <a:rPr lang="en-US" sz="1400" dirty="0" err="1" smtClean="0"/>
              <a:t>Keh-Jiann</a:t>
            </a:r>
            <a:r>
              <a:rPr lang="en-US" sz="1400" dirty="0" smtClean="0"/>
              <a:t> Chen; Chiu-Yu Tseng; Lin-Shan </a:t>
            </a:r>
            <a:r>
              <a:rPr lang="en-US" sz="1400" dirty="0" smtClean="0"/>
              <a:t>	Lee</a:t>
            </a:r>
            <a:r>
              <a:rPr lang="en-US" sz="1400" dirty="0" smtClean="0"/>
              <a:t>; , "Golden Mandarin (III)-a user-adaptive prosodic-segment-based Mandarin dictation </a:t>
            </a:r>
            <a:r>
              <a:rPr lang="en-US" sz="1400" dirty="0" smtClean="0"/>
              <a:t>	machine </a:t>
            </a:r>
            <a:r>
              <a:rPr lang="en-US" sz="1400" dirty="0" smtClean="0"/>
              <a:t>for Chinese language with very large vocabulary," </a:t>
            </a:r>
            <a:r>
              <a:rPr lang="en-US" sz="1400" i="1" dirty="0" smtClean="0"/>
              <a:t>Acoustics, Speech, and Signal </a:t>
            </a:r>
            <a:r>
              <a:rPr lang="en-US" sz="1400" i="1" dirty="0" smtClean="0"/>
              <a:t>	Processing</a:t>
            </a:r>
            <a:r>
              <a:rPr lang="en-US" sz="1400" i="1" dirty="0" smtClean="0"/>
              <a:t>, 1995. ICASSP-95., 1995 International Conference on</a:t>
            </a:r>
            <a:r>
              <a:rPr lang="en-US" sz="1400" dirty="0" smtClean="0"/>
              <a:t> , vol.1, no., pp.57-60 vol.1, </a:t>
            </a:r>
            <a:r>
              <a:rPr lang="en-US" sz="1400" dirty="0" smtClean="0"/>
              <a:t>	9-12 </a:t>
            </a:r>
            <a:r>
              <a:rPr lang="en-US" sz="1400" dirty="0" smtClean="0"/>
              <a:t>May 1995</a:t>
            </a:r>
            <a:endParaRPr lang="en-US" sz="1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Speech Recognition: Basic Process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617220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315200" cy="423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Importance of Mandarin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251325" y="6280150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2400" y="1600200"/>
            <a:ext cx="8839200" cy="4583113"/>
            <a:chOff x="152400" y="1600200"/>
            <a:chExt cx="8839200" cy="4583113"/>
          </a:xfrm>
        </p:grpSpPr>
        <p:pic>
          <p:nvPicPr>
            <p:cNvPr id="614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600200"/>
              <a:ext cx="8839200" cy="458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696200" y="2438400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Mandarin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2819400"/>
              <a:ext cx="1005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2D050"/>
                  </a:solidFill>
                </a:rPr>
                <a:t>English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1981200" y="2971800"/>
              <a:ext cx="304800" cy="32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V="1">
              <a:off x="3291660" y="2590800"/>
              <a:ext cx="289740" cy="41326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1"/>
            </p:cNvCxnSpPr>
            <p:nvPr/>
          </p:nvCxnSpPr>
          <p:spPr>
            <a:xfrm flipH="1">
              <a:off x="7010400" y="2623066"/>
              <a:ext cx="685800" cy="4249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Importance of Mandarin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English speakers in the </a:t>
            </a:r>
            <a:r>
              <a:rPr lang="en-US" sz="2400" dirty="0" smtClean="0"/>
              <a:t>World: </a:t>
            </a:r>
            <a:r>
              <a:rPr lang="en-US" sz="2400" dirty="0" smtClean="0"/>
              <a:t>~ </a:t>
            </a:r>
            <a:r>
              <a:rPr lang="en-US" sz="2400" dirty="0" smtClean="0"/>
              <a:t>350 </a:t>
            </a:r>
            <a:r>
              <a:rPr lang="en-US" sz="2400" dirty="0" smtClean="0"/>
              <a:t>million [11]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Estimated # of current English </a:t>
            </a:r>
            <a:r>
              <a:rPr lang="en-US" sz="2400" i="1" dirty="0" smtClean="0"/>
              <a:t>learners</a:t>
            </a:r>
            <a:r>
              <a:rPr lang="en-US" sz="2400" dirty="0" smtClean="0"/>
              <a:t> in China:  200-350 million [12]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Estimated # of </a:t>
            </a:r>
            <a:r>
              <a:rPr lang="en-US" sz="2400" dirty="0" smtClean="0"/>
              <a:t>native Mandarin </a:t>
            </a:r>
            <a:r>
              <a:rPr lang="en-US" sz="2400" dirty="0" smtClean="0"/>
              <a:t>speakers:  1+ Billion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172200" y="5867400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810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Importance of Mandarin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4251325" y="6280150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70103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8288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Importance of Mandarin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125" y="6280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51325" y="6280150"/>
            <a:ext cx="487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9223" name="Oval 8"/>
          <p:cNvSpPr>
            <a:spLocks noChangeArrowheads="1"/>
          </p:cNvSpPr>
          <p:nvPr/>
        </p:nvSpPr>
        <p:spPr bwMode="auto">
          <a:xfrm>
            <a:off x="762000" y="4876800"/>
            <a:ext cx="10668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152400" y="1447800"/>
            <a:ext cx="7013448" cy="4343400"/>
            <a:chOff x="144" y="912"/>
            <a:chExt cx="5472" cy="2931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912"/>
              <a:ext cx="5472" cy="2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480" y="3072"/>
              <a:ext cx="672" cy="1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828800"/>
            <a:ext cx="175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Mandarin Chinese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Tonal language (inflection matters!)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tone – High, constant pitch (Like saying “</a:t>
            </a:r>
            <a:r>
              <a:rPr lang="en-US" sz="2200" dirty="0" err="1" smtClean="0"/>
              <a:t>aaah</a:t>
            </a:r>
            <a:r>
              <a:rPr lang="en-US" sz="2200" dirty="0" smtClean="0"/>
              <a:t>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tone – Rising pitch (“Huh?”)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tone – Low pitch (“ugh”)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tone – High pitch with a rapid descent (“No!”)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“5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tone” – Neutral used for de-emphasized syllables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Characters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8</a:t>
            </a:r>
            <a:r>
              <a:rPr lang="en-US" sz="2200" dirty="0" smtClean="0"/>
              <a:t>000</a:t>
            </a:r>
            <a:r>
              <a:rPr lang="en-US" sz="2200" dirty="0" smtClean="0"/>
              <a:t>+ </a:t>
            </a:r>
            <a:r>
              <a:rPr lang="en-US" sz="2200" dirty="0" smtClean="0"/>
              <a:t>characters compose 80k-200k common words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Act as morphemes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Are primarily monosyllabic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/>
              <a:t>Have a single associated 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u="sng" dirty="0" err="1" smtClean="0"/>
              <a:t>Coarticulation</a:t>
            </a:r>
            <a:r>
              <a:rPr lang="en-US" sz="2800" dirty="0" smtClean="0"/>
              <a:t>: Context can cause changes in tone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			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		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		Bu4 + Dui4 = Bu2 Dui4 (wrong)</a:t>
            </a:r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		Ni3 + Hao3 = Ni2 Hao3 (hello)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6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en-US" dirty="0" smtClean="0"/>
              <a:t>Mandarin Chinese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3733800" y="3048000"/>
            <a:ext cx="1295400" cy="762000"/>
            <a:chOff x="3886200" y="3657600"/>
            <a:chExt cx="914400" cy="533400"/>
          </a:xfrm>
        </p:grpSpPr>
        <p:pic>
          <p:nvPicPr>
            <p:cNvPr id="1127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64999"/>
            <a:stretch>
              <a:fillRect/>
            </a:stretch>
          </p:blipFill>
          <p:spPr bwMode="auto">
            <a:xfrm>
              <a:off x="4267200" y="36576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30000" r="45000" b="12500"/>
            <a:stretch>
              <a:fillRect/>
            </a:stretch>
          </p:blipFill>
          <p:spPr bwMode="auto">
            <a:xfrm>
              <a:off x="3886200" y="3657600"/>
              <a:ext cx="381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950" y="4572000"/>
            <a:ext cx="1314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6526</TotalTime>
  <Words>865</Words>
  <Application>Microsoft Office PowerPoint</Application>
  <PresentationFormat>On-screen Show (4:3)</PresentationFormat>
  <Paragraphs>183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Textured</vt:lpstr>
      <vt:lpstr>An Introduction to Mandarin Speech Recognition</vt:lpstr>
      <vt:lpstr>Speech Recognition Applications</vt:lpstr>
      <vt:lpstr>Speech Recognition: Basic Process</vt:lpstr>
      <vt:lpstr>Importance of Mandarin</vt:lpstr>
      <vt:lpstr>Importance of Mandarin</vt:lpstr>
      <vt:lpstr>Importance of Mandarin</vt:lpstr>
      <vt:lpstr>Importance of Mandarin</vt:lpstr>
      <vt:lpstr>Mandarin Chinese</vt:lpstr>
      <vt:lpstr>Mandarin Chinese</vt:lpstr>
      <vt:lpstr>Mandarin Chinese</vt:lpstr>
      <vt:lpstr>Challenges in Mandarin Recognition</vt:lpstr>
      <vt:lpstr>Modeling Methods</vt:lpstr>
      <vt:lpstr>Prosodic Units</vt:lpstr>
      <vt:lpstr>Prosodic Units</vt:lpstr>
      <vt:lpstr>Language Models</vt:lpstr>
      <vt:lpstr>Timeline</vt:lpstr>
      <vt:lpstr>Benchmark History [8]</vt:lpstr>
      <vt:lpstr>Recent Experimentation</vt:lpstr>
      <vt:lpstr>Future Studies</vt:lpstr>
      <vt:lpstr>Questions?</vt:lpstr>
      <vt:lpstr>References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Mandarin Chinese Speech Recognition</dc:title>
  <dc:creator>John Steinberg</dc:creator>
  <cp:lastModifiedBy>jesteinbe</cp:lastModifiedBy>
  <cp:revision>239</cp:revision>
  <dcterms:created xsi:type="dcterms:W3CDTF">2011-10-27T14:29:22Z</dcterms:created>
  <dcterms:modified xsi:type="dcterms:W3CDTF">2012-01-30T13:23:58Z</dcterms:modified>
</cp:coreProperties>
</file>