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5"/>
  </p:notesMasterIdLst>
  <p:handoutMasterIdLst>
    <p:handoutMasterId r:id="rId6"/>
  </p:handoutMasterIdLst>
  <p:sldIdLst>
    <p:sldId id="257" r:id="rId2"/>
    <p:sldId id="258" r:id="rId3"/>
    <p:sldId id="259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C0864CF-B20E-4734-ACB6-F94716F884A0}" type="datetime1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788C273-9B8F-4CD2-98B0-206E79D58F6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58082208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BC6E63-8FC8-421A-9A61-F0D3DF7F67C8}" type="datetime1">
              <a:rPr lang="en-US" smtClean="0"/>
              <a:t>5/15/2015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B8E5504-766F-4A61-BC37-82C882B85AF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48330246"/>
      </p:ext>
    </p:extLst>
  </p:cSld>
  <p:clrMap bg1="lt1" tx1="dk1" bg2="lt2" tx2="dk2" accent1="accent1" accent2="accent2" accent3="accent3" accent4="accent4" accent5="accent5" accent6="accent6" hlink="hlink" folHlink="folHlink"/>
  <p:hf sldNum="0"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50228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95269" y="1122363"/>
            <a:ext cx="9001462" cy="2387600"/>
          </a:xfrm>
        </p:spPr>
        <p:txBody>
          <a:bodyPr anchor="b">
            <a:normAutofit/>
          </a:bodyPr>
          <a:lstStyle>
            <a:lvl1pPr algn="ctr"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95269" y="3602038"/>
            <a:ext cx="9001462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45D5A1-DE85-4BF3-8EBA-D5837B996744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0457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4289372"/>
            <a:ext cx="10367564" cy="819355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13806" y="621321"/>
            <a:ext cx="10367564" cy="3379735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5108728"/>
            <a:ext cx="10365998" cy="68247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42590FE-AADE-40C9-AF06-65678F1B24D3}" type="datetime1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25811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3424859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5" y="4204820"/>
            <a:ext cx="10353761" cy="1592186"/>
          </a:xfrm>
        </p:spPr>
        <p:txBody>
          <a:bodyPr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E05061-6BEA-4B00-BE82-8C34073D0A55}" type="datetime1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6331600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609600"/>
            <a:ext cx="9302752" cy="299290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610032"/>
            <a:ext cx="8752299" cy="426812"/>
          </a:xfrm>
        </p:spPr>
        <p:txBody>
          <a:bodyPr anchor="t">
            <a:normAutofit/>
          </a:bodyPr>
          <a:lstStyle>
            <a:lvl1pPr marL="0" indent="0" algn="r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204821"/>
            <a:ext cx="10353762" cy="1586380"/>
          </a:xfrm>
        </p:spPr>
        <p:txBody>
          <a:bodyPr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DFF03-7CCC-4FB5-A5A8-5209F2883FBE}" type="datetime1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TextBox 10"/>
          <p:cNvSpPr txBox="1"/>
          <p:nvPr/>
        </p:nvSpPr>
        <p:spPr>
          <a:xfrm>
            <a:off x="836612" y="73524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657956" y="2972093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22261080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806" y="2126942"/>
            <a:ext cx="10355327" cy="25118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4650556"/>
            <a:ext cx="10353763" cy="1140644"/>
          </a:xfrm>
        </p:spPr>
        <p:txBody>
          <a:bodyPr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09E0C9-FD04-45D9-A431-22639F4913F4}" type="datetime1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106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913794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913794" y="2088319"/>
            <a:ext cx="3298956" cy="823305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913794" y="2911624"/>
            <a:ext cx="3298956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4878" y="2088320"/>
            <a:ext cx="3298558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444878" y="2911624"/>
            <a:ext cx="329982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298" y="2088320"/>
            <a:ext cx="3291211" cy="823304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976346" y="2911624"/>
            <a:ext cx="3291211" cy="2879576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3B0427-3F95-4135-B981-DA1E0BD424E6}" type="datetime1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36846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2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913795" y="4195899"/>
            <a:ext cx="3298955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092020" y="2298987"/>
            <a:ext cx="2940050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913795" y="4772161"/>
            <a:ext cx="3298955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42701" y="4195899"/>
            <a:ext cx="3298983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98987"/>
            <a:ext cx="2930525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441348" y="4772160"/>
            <a:ext cx="3300336" cy="1019038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973423" y="4195899"/>
            <a:ext cx="3289900" cy="576262"/>
          </a:xfrm>
        </p:spPr>
        <p:txBody>
          <a:bodyPr anchor="b">
            <a:noAutofit/>
          </a:bodyPr>
          <a:lstStyle>
            <a:lvl1pPr marL="0" indent="0" algn="ctr">
              <a:lnSpc>
                <a:spcPct val="100000"/>
              </a:lnSpc>
              <a:buNone/>
              <a:defRPr sz="20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8152803" y="2298987"/>
            <a:ext cx="2932113" cy="1524000"/>
          </a:xfrm>
          <a:prstGeom prst="roundRect">
            <a:avLst>
              <a:gd name="adj" fmla="val 0"/>
            </a:avLst>
          </a:prstGeom>
          <a:noFill/>
          <a:ln w="14605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973298" y="4772161"/>
            <a:ext cx="3294258" cy="1019037"/>
          </a:xfrm>
        </p:spPr>
        <p:txBody>
          <a:bodyPr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8CB74B6-64C6-410A-8559-B0224E1BB903}" type="datetime1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3870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1DCC8C2-43D8-483C-ACD3-545F94880AFF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2339941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609599"/>
            <a:ext cx="2542657" cy="5181601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3794" y="609599"/>
            <a:ext cx="7658705" cy="5181601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5AB8B3E-C273-4E5C-8B16-EEC404928B9C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7346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659195-C6C7-4EE1-B41E-27F9FEB63FBC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014153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29244" y="657226"/>
            <a:ext cx="9733512" cy="2852737"/>
          </a:xfrm>
        </p:spPr>
        <p:txBody>
          <a:bodyPr anchor="b">
            <a:normAutofit/>
          </a:bodyPr>
          <a:lstStyle>
            <a:lvl1pPr>
              <a:defRPr sz="3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29244" y="3602038"/>
            <a:ext cx="9733512" cy="1500187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D8BFBD-96E7-4A20-89F6-41F940B77514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05751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3795" y="2088319"/>
            <a:ext cx="510600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3403" y="2088319"/>
            <a:ext cx="5094154" cy="3702881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B4C024-F907-4959-BCBA-9C4CBD84CE2B}" type="datetime1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472391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1804" y="2088320"/>
            <a:ext cx="4879199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13795" y="2912232"/>
            <a:ext cx="5107208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02003" y="2088320"/>
            <a:ext cx="4865554" cy="823912"/>
          </a:xfrm>
        </p:spPr>
        <p:txBody>
          <a:bodyPr anchor="b"/>
          <a:lstStyle>
            <a:lvl1pPr marL="0" indent="0">
              <a:lnSpc>
                <a:spcPct val="100000"/>
              </a:lnSpc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912232"/>
            <a:ext cx="5095357" cy="287896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A343A2-3E33-482F-A451-44B95A490B6A}" type="datetime1">
              <a:rPr lang="en-US" smtClean="0"/>
              <a:t>5/15/2015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25059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310D6F-581C-4D0C-B115-AB854CA69687}" type="datetime1">
              <a:rPr lang="en-US" smtClean="0"/>
              <a:t>5/15/2015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91613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9D70F3-8921-451A-9842-EA4525CF1D5B}" type="datetime1">
              <a:rPr lang="en-US" smtClean="0"/>
              <a:t>5/15/2015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3474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8" y="609600"/>
            <a:ext cx="3932237" cy="2362200"/>
          </a:xfrm>
        </p:spPr>
        <p:txBody>
          <a:bodyPr anchor="b">
            <a:normAutofit/>
          </a:bodyPr>
          <a:lstStyle>
            <a:lvl1pPr>
              <a:defRPr sz="2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78064" y="609600"/>
            <a:ext cx="6189492" cy="5181600"/>
          </a:xfrm>
        </p:spPr>
        <p:txBody>
          <a:bodyPr anchor="ctr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7228" y="2971800"/>
            <a:ext cx="3932237" cy="2819399"/>
          </a:xfrm>
        </p:spPr>
        <p:txBody>
          <a:bodyPr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882FC2-C7D7-423A-B359-2EF6303A3A13}" type="datetime1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59884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7227" y="609600"/>
            <a:ext cx="5929773" cy="2362200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424804" y="758881"/>
            <a:ext cx="3255356" cy="4883038"/>
          </a:xfrm>
          <a:noFill/>
          <a:ln w="190500" cap="sq">
            <a:solidFill>
              <a:srgbClr val="FFFFFF"/>
            </a:solidFill>
            <a:miter lim="800000"/>
          </a:ln>
          <a:effectLst>
            <a:outerShdw blurRad="55000" dist="18000" dir="5400000" algn="tl" rotWithShape="0">
              <a:srgbClr val="000000">
                <a:alpha val="40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>
            <a:bevelT w="25400" h="19050"/>
            <a:contourClr>
              <a:srgbClr val="FFFFFF"/>
            </a:contourClr>
          </a:sp3d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13794" y="2971800"/>
            <a:ext cx="5934950" cy="2819400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819472C-C6C9-4888-B9E5-A1520F1153A9}" type="datetime1">
              <a:rPr lang="en-US" smtClean="0"/>
              <a:t>5/15/2015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261944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913795" y="609600"/>
            <a:ext cx="10353761" cy="132632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13795" y="2096064"/>
            <a:ext cx="10353762" cy="369513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78736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F1DA16D-576A-43DE-9F7C-0434FE73B1D0}" type="datetime1">
              <a:rPr lang="en-US" smtClean="0"/>
              <a:t>5/15/2015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913794" y="5883275"/>
            <a:ext cx="667286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Francisco, May 15th 2015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5354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8B3EBA-EE58-47F9-B52A-90FE9EDEE2E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43521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  <p:sldLayoutId id="2147483677" r:id="rId17"/>
  </p:sldLayoutIdLst>
  <p:hf sldNum="0" hd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400" b="1" i="0" kern="1200" cap="all">
          <a:solidFill>
            <a:schemeClr val="tx1"/>
          </a:solidFill>
          <a:effectLst>
            <a:outerShdw blurRad="50800" dist="63500" dir="2700000" algn="tl" rotWithShape="0">
              <a:srgbClr val="000000">
                <a:alpha val="48000"/>
              </a:srgbClr>
            </a:outerShdw>
          </a:effectLst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Font typeface="Arial" panose="020B0604020202020204" pitchFamily="34" charset="0"/>
        <a:buChar char="•"/>
        <a:defRPr sz="1200" kern="1200">
          <a:solidFill>
            <a:schemeClr val="tx1"/>
          </a:solidFill>
          <a:effectLst>
            <a:outerShdw blurRad="50800" dist="38100" dir="2700000" algn="tl" rotWithShape="0">
              <a:srgbClr val="000000">
                <a:alpha val="48000"/>
              </a:srgbClr>
            </a:outerShdw>
          </a:effectLst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Goals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Set up computer</a:t>
            </a:r>
          </a:p>
          <a:p>
            <a:endParaRPr lang="pt-BR" dirty="0"/>
          </a:p>
          <a:p>
            <a:r>
              <a:rPr lang="pt-BR" dirty="0" smtClean="0"/>
              <a:t>Review C++ and Linux commands</a:t>
            </a:r>
          </a:p>
          <a:p>
            <a:endParaRPr lang="pt-BR" dirty="0"/>
          </a:p>
          <a:p>
            <a:r>
              <a:rPr lang="pt-BR" dirty="0" smtClean="0"/>
              <a:t>Read papers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958870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accomplishments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Updated my system to Linux Ubuntu 14.04 LTS 64bits</a:t>
            </a:r>
          </a:p>
          <a:p>
            <a:endParaRPr lang="pt-BR" dirty="0"/>
          </a:p>
          <a:p>
            <a:r>
              <a:rPr lang="pt-BR" dirty="0" smtClean="0"/>
              <a:t>Installed applications (partially done)</a:t>
            </a:r>
          </a:p>
          <a:p>
            <a:endParaRPr lang="pt-BR" dirty="0"/>
          </a:p>
          <a:p>
            <a:r>
              <a:rPr lang="pt-BR" dirty="0" smtClean="0"/>
              <a:t>Started reading papers</a:t>
            </a:r>
          </a:p>
          <a:p>
            <a:endParaRPr lang="pt-BR" dirty="0"/>
          </a:p>
          <a:p>
            <a:endParaRPr lang="pt-BR" dirty="0" smtClean="0"/>
          </a:p>
          <a:p>
            <a:endParaRPr lang="pt-BR" dirty="0"/>
          </a:p>
          <a:p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7602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dirty="0" smtClean="0"/>
              <a:t>Plans for next week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pt-BR" dirty="0" smtClean="0"/>
              <a:t>Install remaining applications</a:t>
            </a:r>
          </a:p>
          <a:p>
            <a:endParaRPr lang="pt-BR" dirty="0" smtClean="0"/>
          </a:p>
          <a:p>
            <a:r>
              <a:rPr lang="pt-BR" dirty="0" smtClean="0"/>
              <a:t>Install EEG System</a:t>
            </a:r>
          </a:p>
          <a:p>
            <a:pPr marL="0" indent="0">
              <a:buNone/>
            </a:pPr>
            <a:endParaRPr lang="pt-BR" dirty="0" smtClean="0"/>
          </a:p>
          <a:p>
            <a:r>
              <a:rPr lang="pt-BR" dirty="0" smtClean="0"/>
              <a:t>Finish papers</a:t>
            </a:r>
          </a:p>
          <a:p>
            <a:endParaRPr lang="pt-BR" dirty="0"/>
          </a:p>
          <a:p>
            <a:r>
              <a:rPr lang="pt-BR" dirty="0" smtClean="0"/>
              <a:t>Review C++</a:t>
            </a:r>
          </a:p>
          <a:p>
            <a:pPr marL="0" indent="0">
              <a:buNone/>
            </a:pPr>
            <a:endParaRPr lang="pt-BR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Francisco, May 15th 2015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9156136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Damask">
  <a:themeElements>
    <a:clrScheme name="Damask">
      <a:dk1>
        <a:sysClr val="windowText" lastClr="000000"/>
      </a:dk1>
      <a:lt1>
        <a:sysClr val="window" lastClr="FFFFFF"/>
      </a:lt1>
      <a:dk2>
        <a:srgbClr val="2A5B7F"/>
      </a:dk2>
      <a:lt2>
        <a:srgbClr val="ABDAFC"/>
      </a:lt2>
      <a:accent1>
        <a:srgbClr val="9EC544"/>
      </a:accent1>
      <a:accent2>
        <a:srgbClr val="50BEA3"/>
      </a:accent2>
      <a:accent3>
        <a:srgbClr val="4A9CCC"/>
      </a:accent3>
      <a:accent4>
        <a:srgbClr val="9A66CA"/>
      </a:accent4>
      <a:accent5>
        <a:srgbClr val="C54F71"/>
      </a:accent5>
      <a:accent6>
        <a:srgbClr val="DE9C3C"/>
      </a:accent6>
      <a:hlink>
        <a:srgbClr val="6BA9DA"/>
      </a:hlink>
      <a:folHlink>
        <a:srgbClr val="A0BCD3"/>
      </a:folHlink>
    </a:clrScheme>
    <a:fontScheme name="Damask">
      <a:majorFont>
        <a:latin typeface="Bookman Old Style" panose="02050604050505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Rockwell" panose="020606030202050204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amask">
      <a:fillStyleLst>
        <a:solidFill>
          <a:schemeClr val="phClr"/>
        </a:solidFill>
        <a:gradFill rotWithShape="1">
          <a:gsLst>
            <a:gs pos="0">
              <a:schemeClr val="phClr">
                <a:tint val="48000"/>
                <a:satMod val="105000"/>
                <a:lumMod val="110000"/>
              </a:schemeClr>
            </a:gs>
            <a:gs pos="100000">
              <a:schemeClr val="phClr">
                <a:tint val="78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0000"/>
                <a:lumMod val="104000"/>
              </a:schemeClr>
            </a:gs>
            <a:gs pos="69000">
              <a:schemeClr val="phClr">
                <a:shade val="86000"/>
                <a:satMod val="130000"/>
                <a:lumMod val="102000"/>
              </a:schemeClr>
            </a:gs>
            <a:gs pos="100000">
              <a:schemeClr val="phClr">
                <a:shade val="72000"/>
                <a:satMod val="130000"/>
                <a:lumMod val="100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38100" dir="5400000" sy="96000" rotWithShape="0">
              <a:srgbClr val="000000">
                <a:alpha val="54000"/>
              </a:srgbClr>
            </a:outerShdw>
          </a:effectLst>
        </a:effectStyle>
        <a:effectStyle>
          <a:effectLst>
            <a:outerShdw blurRad="76200" dist="38100" dir="5400000" algn="ctr" rotWithShape="0">
              <a:srgbClr val="000000">
                <a:alpha val="76000"/>
              </a:srgbClr>
            </a:outerShdw>
          </a:effectLst>
          <a:scene3d>
            <a:camera prst="orthographicFront">
              <a:rot lat="0" lon="0" rev="0"/>
            </a:camera>
            <a:lightRig rig="balanced" dir="t"/>
          </a:scene3d>
          <a:sp3d prstMaterial="matte">
            <a:bevelT w="25400" h="25400" prst="relaxedInse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shade val="18000"/>
                <a:satMod val="160000"/>
                <a:lumMod val="28000"/>
              </a:schemeClr>
              <a:schemeClr val="phClr">
                <a:tint val="95000"/>
                <a:satMod val="160000"/>
                <a:lumMod val="116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amask" id="{F9A299A0-33D0-4E0F-9F3F-7163E3744208}" vid="{746EEEEA-FB6A-406B-B510-531588D54811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TM04033921[[fn=Damask]]</Template>
  <TotalTime>22</TotalTime>
  <Words>61</Words>
  <Application>Microsoft Office PowerPoint</Application>
  <PresentationFormat>Widescreen</PresentationFormat>
  <Paragraphs>25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Bookman Old Style</vt:lpstr>
      <vt:lpstr>Calibri</vt:lpstr>
      <vt:lpstr>Rockwell</vt:lpstr>
      <vt:lpstr>Damask</vt:lpstr>
      <vt:lpstr>Goals</vt:lpstr>
      <vt:lpstr>accomplishments</vt:lpstr>
      <vt:lpstr>Plans for next week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Goals</dc:title>
  <dc:creator>Raimundo</dc:creator>
  <cp:lastModifiedBy>Raimundo</cp:lastModifiedBy>
  <cp:revision>3</cp:revision>
  <dcterms:created xsi:type="dcterms:W3CDTF">2015-05-15T11:18:58Z</dcterms:created>
  <dcterms:modified xsi:type="dcterms:W3CDTF">2015-05-15T11:41:14Z</dcterms:modified>
</cp:coreProperties>
</file>