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370" y="82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7257626-08D6-4213-A896-A87B4AA0C723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50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076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216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8435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113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158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188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0036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99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46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309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52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571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558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11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36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381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57626-08D6-4213-A896-A87B4AA0C723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224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1926" y="5377343"/>
            <a:ext cx="7524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Pedro </a:t>
            </a:r>
            <a:r>
              <a:rPr lang="en-US" dirty="0" smtClean="0"/>
              <a:t>Henrique da Rocha Garrit</a:t>
            </a:r>
          </a:p>
          <a:p>
            <a:r>
              <a:rPr lang="en-US" dirty="0" smtClean="0"/>
              <a:t>Date:05/15/2015</a:t>
            </a: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1803565" y="2573052"/>
            <a:ext cx="860165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Weekly Presentation</a:t>
            </a:r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497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5998" cy="1478570"/>
          </a:xfrm>
        </p:spPr>
        <p:txBody>
          <a:bodyPr/>
          <a:lstStyle/>
          <a:p>
            <a:r>
              <a:rPr lang="en-US" dirty="0" smtClean="0"/>
              <a:t>	Goals: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16244"/>
            <a:ext cx="9905999" cy="3541714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EDFbrowser</a:t>
            </a:r>
            <a:r>
              <a:rPr lang="en-US" dirty="0" smtClean="0"/>
              <a:t> to monitor and perform montages on .EDF files content.</a:t>
            </a:r>
          </a:p>
          <a:p>
            <a:r>
              <a:rPr lang="en-US" dirty="0"/>
              <a:t>Write a program in </a:t>
            </a:r>
            <a:r>
              <a:rPr lang="en-US" dirty="0" err="1"/>
              <a:t>MatLab</a:t>
            </a:r>
            <a:r>
              <a:rPr lang="en-US" dirty="0"/>
              <a:t> to perform the same </a:t>
            </a:r>
            <a:r>
              <a:rPr lang="en-US" dirty="0" smtClean="0"/>
              <a:t>operations.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277" y="2744364"/>
            <a:ext cx="6377646" cy="3587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64293" y="6331789"/>
            <a:ext cx="55461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Fig .1 </a:t>
            </a:r>
            <a:r>
              <a:rPr lang="en-US" sz="1400" dirty="0" err="1" smtClean="0"/>
              <a:t>EDFbrowser</a:t>
            </a:r>
            <a:r>
              <a:rPr lang="en-US" sz="1400" dirty="0" smtClean="0"/>
              <a:t> displaying an example file with a montage applied to it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814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250165" y="-112142"/>
            <a:ext cx="9905998" cy="1478570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dirty="0" err="1" smtClean="0"/>
              <a:t>Acomplishiments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41412" y="1119431"/>
            <a:ext cx="9905999" cy="3541714"/>
          </a:xfrm>
        </p:spPr>
        <p:txBody>
          <a:bodyPr/>
          <a:lstStyle/>
          <a:p>
            <a:r>
              <a:rPr lang="en-US" dirty="0" smtClean="0"/>
              <a:t>Successfully created a montage file (.</a:t>
            </a:r>
            <a:r>
              <a:rPr lang="en-US" dirty="0" err="1" smtClean="0"/>
              <a:t>mtg</a:t>
            </a:r>
            <a:r>
              <a:rPr lang="en-US" dirty="0" smtClean="0"/>
              <a:t>) for </a:t>
            </a:r>
            <a:r>
              <a:rPr lang="en-US" dirty="0" err="1" smtClean="0"/>
              <a:t>EDFbrowser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MatLab</a:t>
            </a:r>
            <a:r>
              <a:rPr lang="en-US" dirty="0" smtClean="0"/>
              <a:t> program analogue to </a:t>
            </a:r>
            <a:r>
              <a:rPr lang="en-US" dirty="0" err="1" smtClean="0"/>
              <a:t>EDFbrowser</a:t>
            </a:r>
            <a:r>
              <a:rPr lang="en-US" dirty="0" smtClean="0"/>
              <a:t> was created.</a:t>
            </a:r>
          </a:p>
          <a:p>
            <a:r>
              <a:rPr lang="en-US" dirty="0" smtClean="0"/>
              <a:t>Used </a:t>
            </a:r>
            <a:r>
              <a:rPr lang="en-US" dirty="0" err="1" smtClean="0"/>
              <a:t>EDFbrowser</a:t>
            </a:r>
            <a:r>
              <a:rPr lang="en-US" dirty="0" smtClean="0"/>
              <a:t> to validate the results shown by the </a:t>
            </a:r>
            <a:r>
              <a:rPr lang="en-US" dirty="0" err="1" smtClean="0"/>
              <a:t>MatLab</a:t>
            </a:r>
            <a:r>
              <a:rPr lang="en-US" dirty="0" smtClean="0"/>
              <a:t> program.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322" y="2853181"/>
            <a:ext cx="6429555" cy="36166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93891" y="6469806"/>
            <a:ext cx="7670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Fig .2 </a:t>
            </a:r>
            <a:r>
              <a:rPr lang="en-US" sz="1400" dirty="0" err="1" smtClean="0"/>
              <a:t>EDFbrowser</a:t>
            </a:r>
            <a:r>
              <a:rPr lang="en-US" sz="1400" dirty="0" smtClean="0"/>
              <a:t> analogue program created on </a:t>
            </a:r>
            <a:r>
              <a:rPr lang="en-US" sz="1400" dirty="0" err="1" smtClean="0"/>
              <a:t>MatlLab</a:t>
            </a:r>
            <a:r>
              <a:rPr lang="en-US" sz="1400" dirty="0" smtClean="0"/>
              <a:t> displaying the same waveforms shown in Fig.1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8162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1244211"/>
          </a:xfrm>
        </p:spPr>
        <p:txBody>
          <a:bodyPr/>
          <a:lstStyle/>
          <a:p>
            <a:r>
              <a:rPr lang="en-US" dirty="0" smtClean="0"/>
              <a:t>Implement </a:t>
            </a:r>
            <a:r>
              <a:rPr lang="en-US" dirty="0"/>
              <a:t>the feature extraction for EEG signals using wavelet based on </a:t>
            </a:r>
            <a:r>
              <a:rPr lang="en-US" dirty="0" smtClean="0"/>
              <a:t>the </a:t>
            </a:r>
            <a:r>
              <a:rPr lang="en-US" dirty="0"/>
              <a:t>paper: "A new algorithm for wavelet-based heart rate variability analysis</a:t>
            </a:r>
            <a:r>
              <a:rPr lang="en-US" dirty="0" smtClean="0"/>
              <a:t>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3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3944</TotalTime>
  <Words>121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Circuit</vt:lpstr>
      <vt:lpstr>PowerPoint Presentation</vt:lpstr>
      <vt:lpstr> Goals:</vt:lpstr>
      <vt:lpstr> Acomplishiments:</vt:lpstr>
      <vt:lpstr>Plans: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garrit</dc:creator>
  <cp:lastModifiedBy>P. H. R. Garrit</cp:lastModifiedBy>
  <cp:revision>35</cp:revision>
  <dcterms:created xsi:type="dcterms:W3CDTF">2015-04-09T08:03:05Z</dcterms:created>
  <dcterms:modified xsi:type="dcterms:W3CDTF">2015-05-15T10:11:03Z</dcterms:modified>
</cp:coreProperties>
</file>