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3A016B-596A-41A9-80EA-12FA4CB328EF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CCF1E4-489B-4783-8182-0E378C6CC760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Jonatas</a:t>
            </a:r>
            <a:r>
              <a:rPr lang="en-US" dirty="0" smtClean="0"/>
              <a:t> </a:t>
            </a:r>
            <a:r>
              <a:rPr lang="en-US" dirty="0" err="1" smtClean="0"/>
              <a:t>Macedo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5/15/2015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 smtClean="0"/>
              <a:t>Speech Recognition With Weighted Finite-State Transducers.</a:t>
            </a:r>
          </a:p>
          <a:p>
            <a:pPr lvl="1"/>
            <a:r>
              <a:rPr lang="en-US" dirty="0" smtClean="0"/>
              <a:t>Replicate </a:t>
            </a:r>
            <a:r>
              <a:rPr lang="en-US" dirty="0"/>
              <a:t>their results on Resource </a:t>
            </a:r>
            <a:r>
              <a:rPr lang="en-US" dirty="0" smtClean="0"/>
              <a:t>Management.</a:t>
            </a:r>
          </a:p>
          <a:p>
            <a:endParaRPr lang="en-US" dirty="0" smtClean="0"/>
          </a:p>
          <a:p>
            <a:r>
              <a:rPr lang="en-US" dirty="0" smtClean="0"/>
              <a:t>Normal and abnormal</a:t>
            </a:r>
          </a:p>
          <a:p>
            <a:pPr lvl="1"/>
            <a:r>
              <a:rPr lang="en-US" dirty="0" smtClean="0"/>
              <a:t>Basics of EEG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7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 err="1" smtClean="0"/>
              <a:t>Owlsnest</a:t>
            </a:r>
            <a:endParaRPr lang="en-US" dirty="0"/>
          </a:p>
          <a:p>
            <a:pPr lvl="1"/>
            <a:r>
              <a:rPr lang="en-US" dirty="0" smtClean="0"/>
              <a:t>Finite-State Transducers</a:t>
            </a:r>
          </a:p>
          <a:p>
            <a:pPr lvl="1"/>
            <a:endParaRPr lang="en-US" dirty="0"/>
          </a:p>
          <a:p>
            <a:r>
              <a:rPr lang="en-US" dirty="0" smtClean="0"/>
              <a:t>Normal and abnormal</a:t>
            </a:r>
          </a:p>
          <a:p>
            <a:pPr lvl="1"/>
            <a:r>
              <a:rPr lang="en-US" dirty="0" smtClean="0"/>
              <a:t>10-20 System of electrode placement.</a:t>
            </a:r>
          </a:p>
          <a:p>
            <a:pPr lvl="1"/>
            <a:r>
              <a:rPr lang="en-US" dirty="0" smtClean="0"/>
              <a:t>Main waves.</a:t>
            </a:r>
          </a:p>
        </p:txBody>
      </p:sp>
    </p:spTree>
    <p:extLst>
      <p:ext uri="{BB962C8B-B14F-4D97-AF65-F5344CB8AC3E}">
        <p14:creationId xmlns:p14="http://schemas.microsoft.com/office/powerpoint/2010/main" val="39907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 smtClean="0"/>
              <a:t>Speech Recognition With Weighted Finite-State Transducers.</a:t>
            </a:r>
          </a:p>
          <a:p>
            <a:pPr lvl="1"/>
            <a:r>
              <a:rPr lang="en-US" dirty="0" smtClean="0"/>
              <a:t>Replicate their results on Resource Management.</a:t>
            </a:r>
          </a:p>
          <a:p>
            <a:pPr lvl="1"/>
            <a:r>
              <a:rPr lang="en-US" dirty="0" smtClean="0"/>
              <a:t>Demonstrate a </a:t>
            </a:r>
            <a:r>
              <a:rPr lang="sv-SE" dirty="0" smtClean="0"/>
              <a:t>digit </a:t>
            </a:r>
            <a:r>
              <a:rPr lang="sv-SE" dirty="0"/>
              <a:t>recognition system on TIDigits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 and abnormal</a:t>
            </a:r>
          </a:p>
          <a:p>
            <a:pPr lvl="1"/>
            <a:r>
              <a:rPr lang="en-US" dirty="0" smtClean="0"/>
              <a:t>Basics of EEG</a:t>
            </a:r>
          </a:p>
          <a:p>
            <a:r>
              <a:rPr lang="en-US" dirty="0" smtClean="0"/>
              <a:t>Drupal</a:t>
            </a:r>
          </a:p>
          <a:p>
            <a:pPr lvl="1"/>
            <a:r>
              <a:rPr lang="en-US" dirty="0"/>
              <a:t>To get started with </a:t>
            </a:r>
            <a:r>
              <a:rPr lang="en-US" dirty="0" smtClean="0"/>
              <a:t>Drupal.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82</Words>
  <Application>Microsoft Office PowerPoint</Application>
  <PresentationFormat>Apresentação na tela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Balcão Envidraçado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JMS</dc:creator>
  <cp:lastModifiedBy>JMS</cp:lastModifiedBy>
  <cp:revision>9</cp:revision>
  <dcterms:created xsi:type="dcterms:W3CDTF">2015-05-15T02:11:57Z</dcterms:created>
  <dcterms:modified xsi:type="dcterms:W3CDTF">2015-05-15T03:33:09Z</dcterms:modified>
</cp:coreProperties>
</file>