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C9980-1955-2441-9CC6-4AF2B8B85574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2D558-005D-D54F-8071-E57D8D61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1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2D558-005D-D54F-8071-E57D8D61E5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May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May 14,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Gabriella Grace Suarez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1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560630"/>
          </a:xfrm>
        </p:spPr>
        <p:txBody>
          <a:bodyPr/>
          <a:lstStyle/>
          <a:p>
            <a:pPr lvl="0"/>
            <a:r>
              <a:rPr lang="en-US" sz="2400" dirty="0"/>
              <a:t>Familiarize myself with the three areas of research I was assigned</a:t>
            </a:r>
            <a:r>
              <a:rPr lang="en-US" dirty="0"/>
              <a:t>.</a:t>
            </a:r>
          </a:p>
          <a:p>
            <a:pPr lvl="0"/>
            <a:r>
              <a:rPr lang="en-US" sz="2400" dirty="0"/>
              <a:t>Become more comfortable using the command line.</a:t>
            </a:r>
          </a:p>
          <a:p>
            <a:pPr lvl="0"/>
            <a:r>
              <a:rPr lang="en-US" sz="2400" dirty="0"/>
              <a:t>Try to stable some of the installations including </a:t>
            </a:r>
            <a:r>
              <a:rPr lang="en-US" sz="2400" dirty="0" err="1"/>
              <a:t>isip</a:t>
            </a:r>
            <a:r>
              <a:rPr lang="en-US" sz="2400" dirty="0"/>
              <a:t> and Eclipse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marL="68580" indent="0" algn="ctr">
              <a:buNone/>
            </a:pPr>
            <a:r>
              <a:rPr lang="en-US" sz="1800" dirty="0" smtClean="0">
                <a:latin typeface="Baskerville"/>
                <a:cs typeface="Baskerville"/>
              </a:rPr>
              <a:t>Three Areas of Research</a:t>
            </a:r>
          </a:p>
          <a:p>
            <a:pPr marL="68580" indent="0" algn="ctr">
              <a:buNone/>
            </a:pPr>
            <a:r>
              <a:rPr lang="en-US" sz="1800" dirty="0" smtClean="0">
                <a:latin typeface="Baskerville"/>
                <a:cs typeface="Baskerville"/>
              </a:rPr>
              <a:t>-Normal/Abnormal</a:t>
            </a:r>
          </a:p>
          <a:p>
            <a:pPr marL="68580" indent="0" algn="ctr">
              <a:buNone/>
            </a:pPr>
            <a:r>
              <a:rPr lang="en-US" sz="1800" dirty="0" smtClean="0">
                <a:latin typeface="Baskerville"/>
                <a:cs typeface="Baskerville"/>
              </a:rPr>
              <a:t>-Interpolation</a:t>
            </a:r>
          </a:p>
          <a:p>
            <a:pPr marL="68580" indent="0" algn="ctr">
              <a:buNone/>
            </a:pPr>
            <a:r>
              <a:rPr lang="en-US" sz="1800" dirty="0" smtClean="0">
                <a:latin typeface="Baskerville"/>
                <a:cs typeface="Baskerville"/>
              </a:rPr>
              <a:t>-GIT</a:t>
            </a:r>
            <a:endParaRPr lang="en-US" sz="1800" dirty="0">
              <a:latin typeface="Baskerville"/>
              <a:cs typeface="Baskerville"/>
            </a:endParaRPr>
          </a:p>
        </p:txBody>
      </p:sp>
      <p:pic>
        <p:nvPicPr>
          <p:cNvPr id="4" name="Picture 3" descr="eclips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477" y="4277108"/>
            <a:ext cx="1883723" cy="1883723"/>
          </a:xfrm>
          <a:prstGeom prst="rect">
            <a:avLst/>
          </a:prstGeom>
        </p:spPr>
      </p:pic>
      <p:pic>
        <p:nvPicPr>
          <p:cNvPr id="5" name="Picture 4" descr="Screen Shot 2015-05-14 at 2.16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73" y="4431558"/>
            <a:ext cx="1525947" cy="135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1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86" y="1561658"/>
            <a:ext cx="8118464" cy="4273111"/>
          </a:xfrm>
        </p:spPr>
        <p:txBody>
          <a:bodyPr>
            <a:normAutofit/>
          </a:bodyPr>
          <a:lstStyle/>
          <a:p>
            <a:pPr lvl="0"/>
            <a:r>
              <a:rPr lang="en-US" sz="2100" b="1" dirty="0"/>
              <a:t>Normal/</a:t>
            </a:r>
            <a:r>
              <a:rPr lang="en-US" sz="2100" b="1" dirty="0" smtClean="0"/>
              <a:t>Abnormal</a:t>
            </a:r>
            <a:r>
              <a:rPr lang="en-US" b="1" dirty="0"/>
              <a:t>-</a:t>
            </a:r>
            <a:r>
              <a:rPr lang="en-US" dirty="0" smtClean="0"/>
              <a:t> Watching videos on reading EEGs, conversations with Dave, learning about </a:t>
            </a:r>
            <a:r>
              <a:rPr lang="en-US" dirty="0" err="1" smtClean="0"/>
              <a:t>Kaldi</a:t>
            </a:r>
            <a:r>
              <a:rPr lang="en-US" dirty="0" smtClean="0"/>
              <a:t> and HTK.I</a:t>
            </a:r>
          </a:p>
          <a:p>
            <a:pPr lvl="0"/>
            <a:r>
              <a:rPr lang="en-US" sz="2100" b="1" dirty="0" smtClean="0"/>
              <a:t>Interpolation</a:t>
            </a:r>
            <a:r>
              <a:rPr lang="en-US" b="1" dirty="0"/>
              <a:t>- </a:t>
            </a:r>
            <a:r>
              <a:rPr lang="en-US" dirty="0" smtClean="0"/>
              <a:t>Retrieving code from </a:t>
            </a:r>
            <a:r>
              <a:rPr lang="en-US" dirty="0" err="1" smtClean="0"/>
              <a:t>Owlsnest</a:t>
            </a:r>
            <a:r>
              <a:rPr lang="en-US" dirty="0" smtClean="0"/>
              <a:t> (</a:t>
            </a:r>
            <a:r>
              <a:rPr lang="en-US" dirty="0" err="1" smtClean="0"/>
              <a:t>dsp</a:t>
            </a:r>
            <a:r>
              <a:rPr lang="en-US" dirty="0" smtClean="0"/>
              <a:t>), studying </a:t>
            </a:r>
            <a:r>
              <a:rPr lang="en-US" dirty="0" err="1" smtClean="0"/>
              <a:t>print_header.cc</a:t>
            </a:r>
            <a:r>
              <a:rPr lang="en-US" dirty="0" smtClean="0"/>
              <a:t>, trying to include </a:t>
            </a:r>
            <a:r>
              <a:rPr lang="en-US" dirty="0" err="1" smtClean="0"/>
              <a:t>EDF.h</a:t>
            </a:r>
            <a:r>
              <a:rPr lang="en-US" dirty="0" smtClean="0"/>
              <a:t>. </a:t>
            </a:r>
          </a:p>
          <a:p>
            <a:pPr lvl="0"/>
            <a:r>
              <a:rPr lang="en-US" sz="2100" b="1" dirty="0" smtClean="0"/>
              <a:t>GIT</a:t>
            </a:r>
            <a:r>
              <a:rPr lang="en-US" sz="2100" b="1" dirty="0"/>
              <a:t>-</a:t>
            </a:r>
            <a:r>
              <a:rPr lang="en-US" sz="2100" dirty="0"/>
              <a:t>  </a:t>
            </a:r>
            <a:r>
              <a:rPr lang="en-US" sz="2100" dirty="0" smtClean="0"/>
              <a:t>Watching videos on Lynda, signing up for </a:t>
            </a:r>
            <a:r>
              <a:rPr lang="en-US" sz="2100" dirty="0" err="1" smtClean="0"/>
              <a:t>GitHub</a:t>
            </a:r>
            <a:r>
              <a:rPr lang="en-US" sz="2100" dirty="0" smtClean="0"/>
              <a:t>. </a:t>
            </a:r>
          </a:p>
          <a:p>
            <a:pPr lvl="0"/>
            <a:r>
              <a:rPr lang="en-US" sz="2100" b="1" dirty="0" smtClean="0"/>
              <a:t>General</a:t>
            </a:r>
            <a:r>
              <a:rPr lang="en-US" sz="2100" b="1" dirty="0"/>
              <a:t>-</a:t>
            </a:r>
            <a:r>
              <a:rPr lang="en-US" sz="2100" dirty="0"/>
              <a:t> </a:t>
            </a:r>
            <a:r>
              <a:rPr lang="en-US" sz="2100" dirty="0" smtClean="0"/>
              <a:t>Becoming more familiar with the command line, connecting directly to </a:t>
            </a:r>
            <a:r>
              <a:rPr lang="en-US" sz="2100" dirty="0" err="1" smtClean="0"/>
              <a:t>Owlsnest</a:t>
            </a:r>
            <a:r>
              <a:rPr lang="en-US" sz="2100" dirty="0" smtClean="0"/>
              <a:t> without a password, experimenting with </a:t>
            </a:r>
            <a:r>
              <a:rPr lang="en-US" sz="2100" dirty="0" err="1" smtClean="0"/>
              <a:t>nano</a:t>
            </a:r>
            <a:r>
              <a:rPr lang="en-US" sz="2100" dirty="0" smtClean="0"/>
              <a:t> and </a:t>
            </a:r>
            <a:r>
              <a:rPr lang="en-US" sz="2100" dirty="0" err="1" smtClean="0"/>
              <a:t>emacs</a:t>
            </a:r>
            <a:r>
              <a:rPr lang="en-US" sz="210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3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Normal/Abnormal</a:t>
            </a:r>
            <a:r>
              <a:rPr lang="en-US" dirty="0"/>
              <a:t>- My current plan is to continue to become familiar with software such as </a:t>
            </a:r>
            <a:r>
              <a:rPr lang="en-US" dirty="0" err="1"/>
              <a:t>Kaldi</a:t>
            </a:r>
            <a:r>
              <a:rPr lang="en-US" dirty="0"/>
              <a:t> and HTK. Once Dave has constructed a decision tree, I believe that we are going to start using MATLAB to classify EEG readings using Dave’s decision tree.</a:t>
            </a:r>
          </a:p>
          <a:p>
            <a:pPr lvl="0"/>
            <a:r>
              <a:rPr lang="en-US" b="1" dirty="0"/>
              <a:t>Interpolation</a:t>
            </a:r>
            <a:r>
              <a:rPr lang="en-US" dirty="0"/>
              <a:t>- My goal for this project is to try to understand the logic of the code in the </a:t>
            </a:r>
            <a:r>
              <a:rPr lang="en-US" dirty="0" err="1"/>
              <a:t>dsp</a:t>
            </a:r>
            <a:r>
              <a:rPr lang="en-US" dirty="0"/>
              <a:t> directory. Ideally, I would like to be able to compile some of this code using Eclipse. </a:t>
            </a:r>
          </a:p>
          <a:p>
            <a:pPr lvl="0"/>
            <a:r>
              <a:rPr lang="en-US" b="1" dirty="0"/>
              <a:t>GIT</a:t>
            </a:r>
            <a:r>
              <a:rPr lang="en-US" dirty="0"/>
              <a:t>- My goal for this project is to become completely comfortable using the most useful commands in this software and await for the instruction of Dr. </a:t>
            </a:r>
            <a:r>
              <a:rPr lang="en-US" dirty="0" err="1"/>
              <a:t>Picone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General</a:t>
            </a:r>
            <a:r>
              <a:rPr lang="en-US" dirty="0"/>
              <a:t>- I want to continue to try to work on the problem that I am having with </a:t>
            </a:r>
            <a:r>
              <a:rPr lang="en-US" dirty="0" err="1"/>
              <a:t>isip</a:t>
            </a:r>
            <a:r>
              <a:rPr lang="en-US" dirty="0"/>
              <a:t> and Eclipse.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5058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39</TotalTime>
  <Words>265</Words>
  <Application>Microsoft Macintosh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weekly report</vt:lpstr>
      <vt:lpstr>GOALS</vt:lpstr>
      <vt:lpstr>Accomplishments</vt:lpstr>
      <vt:lpstr>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Gabriella Suarez</dc:creator>
  <cp:lastModifiedBy>Gabriella Suarez</cp:lastModifiedBy>
  <cp:revision>4</cp:revision>
  <dcterms:created xsi:type="dcterms:W3CDTF">2015-05-14T17:37:58Z</dcterms:created>
  <dcterms:modified xsi:type="dcterms:W3CDTF">2015-05-14T22:51:00Z</dcterms:modified>
</cp:coreProperties>
</file>