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864CF-B20E-4734-ACB6-F94716F884A0}" type="datetime1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8C273-9B8F-4CD2-98B0-206E79D5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82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C6E63-8FC8-421A-9A61-F0D3DF7F67C8}" type="datetime1">
              <a:rPr lang="en-US" smtClean="0"/>
              <a:t>5/22/2015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5504-766F-4A61-BC37-82C882B8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302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D5A1-DE85-4BF3-8EBA-D5837B996744}" type="datetime1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5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90FE-AADE-40C9-AF06-65678F1B24D3}" type="datetime1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5061-6BEA-4B00-BE82-8C34073D0A55}" type="datetime1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6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FF03-7CCC-4FB5-A5A8-5209F2883FBE}" type="datetime1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610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E0C9-FD04-45D9-A431-22639F4913F4}" type="datetime1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427-3F95-4135-B981-DA1E0BD424E6}" type="datetime1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6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74B6-64C6-410A-8559-B0224E1BB903}" type="datetime1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8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C8C2-43D8-483C-ACD3-545F94880AFF}" type="datetime1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39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8B3E-C273-4E5C-8B16-EEC404928B9C}" type="datetime1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4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95-C6C7-4EE1-B41E-27F9FEB63FBC}" type="datetime1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4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BFBD-96E7-4A20-89F6-41F940B77514}" type="datetime1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7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C024-F907-4959-BCBA-9C4CBD84CE2B}" type="datetime1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43A2-3E33-482F-A451-44B95A490B6A}" type="datetime1">
              <a:rPr lang="en-US" smtClean="0"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0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0D6F-581C-4D0C-B115-AB854CA69687}" type="datetime1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70F3-8921-451A-9842-EA4525CF1D5B}" type="datetime1">
              <a:rPr lang="en-US" smtClean="0"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4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2FC2-C7D7-423A-B359-2EF6303A3A13}" type="datetime1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8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472C-C6C9-4888-B9E5-A1520F1153A9}" type="datetime1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A16D-576A-43DE-9F7C-0434FE73B1D0}" type="datetime1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35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421" y="1392820"/>
            <a:ext cx="9001462" cy="2387600"/>
          </a:xfrm>
        </p:spPr>
        <p:txBody>
          <a:bodyPr/>
          <a:lstStyle/>
          <a:p>
            <a:r>
              <a:rPr lang="pt-BR" dirty="0" smtClean="0"/>
              <a:t>Summer research: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5202238"/>
            <a:ext cx="9001462" cy="1655762"/>
          </a:xfrm>
        </p:spPr>
        <p:txBody>
          <a:bodyPr/>
          <a:lstStyle/>
          <a:p>
            <a:r>
              <a:rPr lang="pt-BR" dirty="0" smtClean="0"/>
              <a:t>Francisco Parente, May 22</a:t>
            </a:r>
            <a:r>
              <a:rPr lang="pt-BR" baseline="30000" dirty="0" smtClean="0"/>
              <a:t>nd</a:t>
            </a:r>
            <a:r>
              <a:rPr lang="pt-BR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2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Install remaining applications</a:t>
            </a:r>
          </a:p>
          <a:p>
            <a:endParaRPr lang="pt-BR" dirty="0"/>
          </a:p>
          <a:p>
            <a:r>
              <a:rPr lang="pt-BR" dirty="0" smtClean="0"/>
              <a:t>Finish papers</a:t>
            </a:r>
          </a:p>
          <a:p>
            <a:endParaRPr lang="pt-BR" dirty="0"/>
          </a:p>
          <a:p>
            <a:r>
              <a:rPr lang="pt-BR" dirty="0" smtClean="0"/>
              <a:t>Filter </a:t>
            </a:r>
            <a:r>
              <a:rPr lang="pt-BR" dirty="0" smtClean="0"/>
              <a:t>patients’ </a:t>
            </a:r>
            <a:r>
              <a:rPr lang="pt-BR" dirty="0" smtClean="0"/>
              <a:t>reports that have “spindles” on them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3822" y="5951343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May 22</a:t>
            </a:r>
            <a:r>
              <a:rPr lang="en-US" baseline="30000" dirty="0" smtClean="0"/>
              <a:t>nd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Installed remaining applications, except ISIP environment on Owlsnest Account</a:t>
            </a:r>
          </a:p>
          <a:p>
            <a:endParaRPr lang="pt-BR" dirty="0"/>
          </a:p>
          <a:p>
            <a:r>
              <a:rPr lang="pt-BR" dirty="0" smtClean="0"/>
              <a:t>Finished papers</a:t>
            </a:r>
          </a:p>
          <a:p>
            <a:endParaRPr lang="pt-BR" dirty="0"/>
          </a:p>
          <a:p>
            <a:r>
              <a:rPr lang="pt-BR" dirty="0"/>
              <a:t>Filter patient’s reports that have “spindles” on </a:t>
            </a:r>
            <a:r>
              <a:rPr lang="pt-BR" dirty="0" smtClean="0"/>
              <a:t>them, saving their path </a:t>
            </a:r>
            <a:r>
              <a:rPr lang="pt-BR" dirty="0" smtClean="0"/>
              <a:t>location 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3822" y="5951343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May 22</a:t>
            </a:r>
            <a:r>
              <a:rPr lang="en-US" baseline="30000" dirty="0" smtClean="0"/>
              <a:t>nd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 for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Install </a:t>
            </a:r>
            <a:r>
              <a:rPr lang="pt-BR" dirty="0"/>
              <a:t>ISIP environment on Owlsnest </a:t>
            </a:r>
            <a:r>
              <a:rPr lang="pt-BR" dirty="0" smtClean="0"/>
              <a:t>Account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Use </a:t>
            </a:r>
            <a:r>
              <a:rPr lang="pt-BR" dirty="0" smtClean="0"/>
              <a:t>scripting </a:t>
            </a:r>
            <a:r>
              <a:rPr lang="pt-BR" dirty="0" smtClean="0"/>
              <a:t>to filter the .edf files of 100 </a:t>
            </a:r>
            <a:r>
              <a:rPr lang="pt-BR" dirty="0" smtClean="0"/>
              <a:t>patients, saving </a:t>
            </a:r>
            <a:r>
              <a:rPr lang="pt-BR" dirty="0" smtClean="0"/>
              <a:t>their path location using proper format</a:t>
            </a:r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3822" y="5951343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May 22</a:t>
            </a:r>
            <a:r>
              <a:rPr lang="en-US" baseline="30000" dirty="0" smtClean="0"/>
              <a:t>nd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46</TotalTime>
  <Words>101</Words>
  <Application>Microsoft Office PowerPoint</Application>
  <PresentationFormat>Widescreen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Rockwell</vt:lpstr>
      <vt:lpstr>Damask</vt:lpstr>
      <vt:lpstr>Summer research:  Weekly Meeting</vt:lpstr>
      <vt:lpstr>Goals</vt:lpstr>
      <vt:lpstr>accomplishments</vt:lpstr>
      <vt:lpstr>Plans for next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Raimundo</dc:creator>
  <cp:lastModifiedBy>Raimundo</cp:lastModifiedBy>
  <cp:revision>8</cp:revision>
  <dcterms:created xsi:type="dcterms:W3CDTF">2015-05-15T11:18:58Z</dcterms:created>
  <dcterms:modified xsi:type="dcterms:W3CDTF">2015-05-22T11:15:35Z</dcterms:modified>
</cp:coreProperties>
</file>