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EA6D-5C66-4CFB-8EB7-D3AA60176298}" type="datetimeFigureOut">
              <a:rPr lang="pt-BR"/>
              <a:t>22/05/2015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482BA-0081-4C64-8A32-324429C18CDD}" type="slidenum">
              <a:rPr lang="pt-BR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669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82BA-0081-4C64-8A32-324429C18CDD}" type="slidenum">
              <a:rPr lang="pt-BR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80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82BA-0081-4C64-8A32-324429C18CDD}" type="slidenum">
              <a:rPr lang="pt-BR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771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82BA-0081-4C64-8A32-324429C18CDD}" type="slidenum">
              <a:rPr lang="pt-BR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853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82BA-0081-4C64-8A32-324429C18CDD}" type="slidenum">
              <a:rPr lang="pt-BR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28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Report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Lucas </a:t>
            </a:r>
            <a:r>
              <a:rPr lang="en-US" dirty="0" err="1"/>
              <a:t>Candido</a:t>
            </a:r>
            <a:r>
              <a:rPr lang="en-US" dirty="0"/>
              <a:t> Santana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Goals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Demo</a:t>
            </a:r>
          </a:p>
          <a:p>
            <a:pPr lvl="1"/>
            <a:r>
              <a:rPr lang="pt-BR" dirty="0" err="1"/>
              <a:t>Get</a:t>
            </a:r>
            <a:r>
              <a:rPr lang="pt-BR" dirty="0"/>
              <a:t> in </a:t>
            </a:r>
            <a:r>
              <a:rPr lang="pt-BR" dirty="0" err="1"/>
              <a:t>touch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project </a:t>
            </a:r>
          </a:p>
          <a:p>
            <a:pPr lvl="1"/>
            <a:endParaRPr lang="pt-BR" dirty="0" err="1"/>
          </a:p>
          <a:p>
            <a:r>
              <a:rPr lang="pt-BR" dirty="0" err="1"/>
              <a:t>Sleep</a:t>
            </a:r>
            <a:r>
              <a:rPr lang="pt-BR" dirty="0"/>
              <a:t> Spindle</a:t>
            </a:r>
          </a:p>
          <a:p>
            <a:pPr lvl="1"/>
            <a:r>
              <a:rPr lang="pt-BR" dirty="0" err="1"/>
              <a:t>Basics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EEG</a:t>
            </a:r>
          </a:p>
          <a:p>
            <a:pPr lvl="1"/>
            <a:endParaRPr lang="pt-BR" dirty="0"/>
          </a:p>
          <a:p>
            <a:r>
              <a:rPr lang="pt-BR" dirty="0"/>
              <a:t>GIT</a:t>
            </a:r>
          </a:p>
          <a:p>
            <a:pPr lvl="1"/>
            <a:r>
              <a:rPr lang="pt-BR" dirty="0" err="1"/>
              <a:t>Watch</a:t>
            </a:r>
            <a:r>
              <a:rPr lang="pt-BR" dirty="0"/>
              <a:t> </a:t>
            </a:r>
            <a:r>
              <a:rPr lang="pt-BR" dirty="0" err="1"/>
              <a:t>video</a:t>
            </a:r>
            <a:r>
              <a:rPr lang="pt-BR" dirty="0"/>
              <a:t> tutorial </a:t>
            </a:r>
            <a:r>
              <a:rPr lang="pt-BR" dirty="0" err="1"/>
              <a:t>on</a:t>
            </a:r>
            <a:r>
              <a:rPr lang="pt-BR" dirty="0"/>
              <a:t> Lynda.com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51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t-BR"/>
          </a:p>
          <a:p>
            <a:endParaRPr lang="pt-BR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33886" y="181154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Demo</a:t>
            </a:r>
          </a:p>
          <a:p>
            <a:pPr lvl="1"/>
            <a:r>
              <a:rPr lang="pt-BR" dirty="0" err="1">
                <a:latin typeface="Calibri" charset="0"/>
              </a:rPr>
              <a:t>Develping</a:t>
            </a:r>
            <a:r>
              <a:rPr lang="pt-BR" dirty="0">
                <a:latin typeface="Calibri" charset="0"/>
              </a:rPr>
              <a:t> a tutorial: "</a:t>
            </a:r>
            <a:r>
              <a:rPr lang="pt-BR" dirty="0" err="1">
                <a:latin typeface="Calibri" charset="0"/>
              </a:rPr>
              <a:t>Installing</a:t>
            </a:r>
            <a:r>
              <a:rPr lang="pt-BR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Ubuntu With all </a:t>
            </a:r>
            <a:r>
              <a:rPr lang="en-US" dirty="0" err="1">
                <a:latin typeface="Calibri" charset="0"/>
              </a:rPr>
              <a:t>Aplications</a:t>
            </a:r>
            <a:r>
              <a:rPr lang="en-US" dirty="0">
                <a:latin typeface="Calibri" charset="0"/>
              </a:rPr>
              <a:t> for NEDC</a:t>
            </a:r>
            <a:r>
              <a:rPr lang="pt-BR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Projects on </a:t>
            </a:r>
            <a:r>
              <a:rPr lang="en-US" dirty="0" err="1">
                <a:latin typeface="Calibri" charset="0"/>
              </a:rPr>
              <a:t>VirtualBox</a:t>
            </a:r>
            <a:r>
              <a:rPr lang="en-US" dirty="0">
                <a:latin typeface="Calibri" charset="0"/>
              </a:rPr>
              <a:t>" ( </a:t>
            </a:r>
            <a:r>
              <a:rPr lang="pt-BR" dirty="0" err="1">
                <a:latin typeface="Calibri" charset="0"/>
              </a:rPr>
              <a:t>Almost</a:t>
            </a:r>
            <a:r>
              <a:rPr lang="pt-BR" dirty="0">
                <a:latin typeface="Calibri" charset="0"/>
              </a:rPr>
              <a:t> </a:t>
            </a:r>
            <a:r>
              <a:rPr lang="pt-BR" dirty="0" err="1">
                <a:latin typeface="Calibri" charset="0"/>
              </a:rPr>
              <a:t>done</a:t>
            </a:r>
            <a:r>
              <a:rPr lang="pt-BR" dirty="0">
                <a:latin typeface="Calibri" charset="0"/>
              </a:rPr>
              <a:t>, HTK </a:t>
            </a:r>
            <a:r>
              <a:rPr lang="pt-BR" dirty="0" err="1">
                <a:latin typeface="Calibri" charset="0"/>
              </a:rPr>
              <a:t>dosen`t</a:t>
            </a:r>
            <a:r>
              <a:rPr lang="pt-BR" dirty="0">
                <a:latin typeface="Calibri" charset="0"/>
              </a:rPr>
              <a:t> </a:t>
            </a:r>
            <a:r>
              <a:rPr lang="pt-BR" dirty="0" err="1">
                <a:latin typeface="Calibri" charset="0"/>
              </a:rPr>
              <a:t>work</a:t>
            </a:r>
            <a:r>
              <a:rPr lang="pt-BR" dirty="0">
                <a:latin typeface="Calibri" charset="0"/>
              </a:rPr>
              <a:t> </a:t>
            </a:r>
            <a:r>
              <a:rPr lang="pt-BR" dirty="0" err="1">
                <a:latin typeface="Calibri" charset="0"/>
              </a:rPr>
              <a:t>yet</a:t>
            </a:r>
            <a:r>
              <a:rPr lang="pt-BR" dirty="0">
                <a:latin typeface="Calibri" charset="0"/>
              </a:rPr>
              <a:t>)</a:t>
            </a:r>
            <a:r>
              <a:rPr lang="en-US" dirty="0">
                <a:latin typeface="Calibri" charset="0"/>
              </a:rPr>
              <a:t> </a:t>
            </a:r>
          </a:p>
          <a:p>
            <a:pPr lvl="1"/>
            <a:r>
              <a:rPr lang="en-US" dirty="0">
                <a:latin typeface="Calibri" charset="0"/>
              </a:rPr>
              <a:t>Running a small version </a:t>
            </a:r>
            <a:r>
              <a:rPr lang="pt-BR" dirty="0" err="1">
                <a:latin typeface="Calibri" charset="0"/>
              </a:rPr>
              <a:t>of</a:t>
            </a:r>
            <a:r>
              <a:rPr lang="pt-BR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DEMO in my PC (I got some compilations </a:t>
            </a:r>
            <a:r>
              <a:rPr lang="en-US" dirty="0" err="1">
                <a:latin typeface="Calibri" charset="0"/>
              </a:rPr>
              <a:t>erros</a:t>
            </a:r>
            <a:r>
              <a:rPr lang="en-US" dirty="0">
                <a:latin typeface="Calibri" charset="0"/>
              </a:rPr>
              <a:t>)</a:t>
            </a:r>
          </a:p>
          <a:p>
            <a:pPr lvl="1"/>
            <a:endParaRPr lang="pt-BR" dirty="0" err="1"/>
          </a:p>
          <a:p>
            <a:r>
              <a:rPr lang="pt-BR" dirty="0" err="1"/>
              <a:t>Sleep</a:t>
            </a:r>
            <a:r>
              <a:rPr lang="pt-BR" dirty="0"/>
              <a:t> Spindle</a:t>
            </a:r>
          </a:p>
          <a:p>
            <a:pPr lvl="1"/>
            <a:r>
              <a:rPr lang="pt-BR" dirty="0" err="1"/>
              <a:t>Basics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EEG</a:t>
            </a:r>
          </a:p>
          <a:p>
            <a:pPr lvl="1"/>
            <a:r>
              <a:rPr lang="pt-BR" dirty="0"/>
              <a:t>A </a:t>
            </a:r>
            <a:r>
              <a:rPr lang="pt-BR" dirty="0" err="1"/>
              <a:t>conversation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Dave </a:t>
            </a:r>
            <a:r>
              <a:rPr lang="pt-BR" dirty="0" err="1"/>
              <a:t>about</a:t>
            </a:r>
            <a:r>
              <a:rPr lang="pt-BR" dirty="0"/>
              <a:t> EEG</a:t>
            </a:r>
          </a:p>
          <a:p>
            <a:pPr lvl="1"/>
            <a:endParaRPr lang="pt-BR" dirty="0"/>
          </a:p>
          <a:p>
            <a:r>
              <a:rPr lang="pt-BR" dirty="0"/>
              <a:t>GIT</a:t>
            </a:r>
          </a:p>
          <a:p>
            <a:pPr lvl="1"/>
            <a:r>
              <a:rPr lang="pt-BR" dirty="0" err="1"/>
              <a:t>Started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watch</a:t>
            </a:r>
            <a:r>
              <a:rPr lang="pt-BR" dirty="0"/>
              <a:t> </a:t>
            </a:r>
            <a:r>
              <a:rPr lang="pt-BR" dirty="0" err="1"/>
              <a:t>videos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Lynda.com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2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Next Week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72463" y="20272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Demo</a:t>
            </a:r>
          </a:p>
          <a:p>
            <a:pPr lvl="1"/>
            <a:r>
              <a:rPr lang="pt-BR" dirty="0" err="1"/>
              <a:t>Running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understand</a:t>
            </a:r>
            <a:r>
              <a:rPr lang="pt-BR" dirty="0"/>
              <a:t> more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code</a:t>
            </a:r>
          </a:p>
          <a:p>
            <a:pPr lvl="1"/>
            <a:endParaRPr lang="pt-BR" dirty="0" err="1"/>
          </a:p>
          <a:p>
            <a:r>
              <a:rPr lang="pt-BR" dirty="0" err="1"/>
              <a:t>Sleep</a:t>
            </a:r>
            <a:r>
              <a:rPr lang="pt-BR" dirty="0"/>
              <a:t> Spindle</a:t>
            </a:r>
          </a:p>
          <a:p>
            <a:pPr lvl="1"/>
            <a:r>
              <a:rPr lang="pt-BR" dirty="0"/>
              <a:t>Talk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en-US" dirty="0"/>
              <a:t>Francisco to get more involved in this project </a:t>
            </a:r>
          </a:p>
          <a:p>
            <a:pPr lvl="1"/>
            <a:r>
              <a:rPr lang="en-US" dirty="0" err="1"/>
              <a:t>Read Peapers</a:t>
            </a:r>
          </a:p>
          <a:p>
            <a:pPr lvl="1"/>
            <a:endParaRPr lang="pt-BR" dirty="0"/>
          </a:p>
          <a:p>
            <a:r>
              <a:rPr lang="pt-BR" dirty="0"/>
              <a:t>GIT</a:t>
            </a:r>
          </a:p>
          <a:p>
            <a:pPr lvl="1"/>
            <a:r>
              <a:rPr lang="pt-BR" dirty="0" err="1"/>
              <a:t>Waiting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next</a:t>
            </a:r>
            <a:r>
              <a:rPr lang="pt-BR" dirty="0"/>
              <a:t> </a:t>
            </a:r>
            <a:r>
              <a:rPr lang="pt-BR" dirty="0" err="1"/>
              <a:t>instructions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Dr. Picone</a:t>
            </a:r>
            <a:r>
              <a:rPr lang="pt-BR" sz="2800" dirty="0"/>
              <a:t> 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324105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office theme</vt:lpstr>
      <vt:lpstr>Weekly Report</vt:lpstr>
      <vt:lpstr>Goals</vt:lpstr>
      <vt:lpstr>Acomplishments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</cp:revision>
  <dcterms:created xsi:type="dcterms:W3CDTF">2013-07-15T20:26:40Z</dcterms:created>
  <dcterms:modified xsi:type="dcterms:W3CDTF">2015-05-22T02:04:29Z</dcterms:modified>
</cp:coreProperties>
</file>