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88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5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73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47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36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53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5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80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20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47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68BF8-121D-4D0B-A3EE-2EBEE7D51024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15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Weekly Presentation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Anderson G Moura</a:t>
            </a:r>
          </a:p>
          <a:p>
            <a:r>
              <a:rPr lang="pt-BR" dirty="0" smtClean="0"/>
              <a:t>05/17/2015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52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Goals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Kaldi</a:t>
            </a:r>
          </a:p>
          <a:p>
            <a:pPr lvl="1"/>
            <a:r>
              <a:rPr lang="pt-BR" dirty="0" smtClean="0"/>
              <a:t>Finish running the example;</a:t>
            </a:r>
          </a:p>
          <a:p>
            <a:pPr lvl="1"/>
            <a:r>
              <a:rPr lang="en-US" dirty="0" smtClean="0"/>
              <a:t>Demonstrate </a:t>
            </a:r>
            <a:r>
              <a:rPr lang="en-US" dirty="0" smtClean="0"/>
              <a:t>a digit recognition system using </a:t>
            </a:r>
            <a:r>
              <a:rPr lang="en-US" dirty="0" err="1" smtClean="0"/>
              <a:t>TIDigits</a:t>
            </a:r>
            <a:r>
              <a:rPr lang="en-US" dirty="0" smtClean="0"/>
              <a:t>;</a:t>
            </a:r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Wavelets</a:t>
            </a:r>
          </a:p>
          <a:p>
            <a:pPr lvl="1"/>
            <a:r>
              <a:rPr lang="en-US" dirty="0" smtClean="0"/>
              <a:t>Implement </a:t>
            </a:r>
            <a:r>
              <a:rPr lang="en-US" dirty="0"/>
              <a:t>the feature extraction for EEG signals using wavelet based on this paper: “A new algorithm for wavelet-based heart rate variability analysis</a:t>
            </a:r>
            <a:r>
              <a:rPr lang="en-US" dirty="0" smtClean="0"/>
              <a:t>“;</a:t>
            </a: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459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Accomplishments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Kaldi</a:t>
            </a:r>
            <a:endParaRPr lang="pt-BR" dirty="0" smtClean="0"/>
          </a:p>
          <a:p>
            <a:pPr lvl="1"/>
            <a:r>
              <a:rPr lang="pt-BR" dirty="0"/>
              <a:t>T</a:t>
            </a:r>
            <a:r>
              <a:rPr lang="pt-BR" dirty="0" smtClean="0"/>
              <a:t>he </a:t>
            </a:r>
            <a:r>
              <a:rPr lang="pt-BR" dirty="0" smtClean="0"/>
              <a:t>example </a:t>
            </a:r>
            <a:r>
              <a:rPr lang="pt-BR" dirty="0" smtClean="0"/>
              <a:t>got stuck close to its end;</a:t>
            </a:r>
            <a:endParaRPr lang="pt-BR" dirty="0" smtClean="0"/>
          </a:p>
          <a:p>
            <a:pPr marL="457200" lvl="1" indent="0">
              <a:buNone/>
            </a:pP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Wavelets</a:t>
            </a:r>
          </a:p>
          <a:p>
            <a:pPr lvl="1"/>
            <a:r>
              <a:rPr lang="pt-BR" dirty="0" smtClean="0"/>
              <a:t>I read some papers;</a:t>
            </a:r>
          </a:p>
          <a:p>
            <a:pPr lvl="1"/>
            <a:r>
              <a:rPr lang="pt-BR" dirty="0" smtClean="0"/>
              <a:t>We’ve implemented feature extration of EEG signals in MATLAB;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7351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Kaldi</a:t>
            </a:r>
            <a:endParaRPr lang="pt-BR" dirty="0" smtClean="0"/>
          </a:p>
          <a:p>
            <a:pPr lvl="1"/>
            <a:r>
              <a:rPr lang="pt-BR" dirty="0" smtClean="0"/>
              <a:t>Understand the code files called through out the tutorial in order to understand where it stopped being accurate;</a:t>
            </a:r>
            <a:endParaRPr lang="pt-BR" dirty="0" smtClean="0"/>
          </a:p>
          <a:p>
            <a:pPr lvl="1"/>
            <a:r>
              <a:rPr lang="en-US" dirty="0" smtClean="0"/>
              <a:t>Demonstrate </a:t>
            </a:r>
            <a:r>
              <a:rPr lang="en-US" dirty="0" smtClean="0"/>
              <a:t>a digit recognition system using </a:t>
            </a:r>
            <a:r>
              <a:rPr lang="en-US" dirty="0" err="1" smtClean="0"/>
              <a:t>TIDigits</a:t>
            </a:r>
            <a:r>
              <a:rPr lang="en-US" dirty="0" smtClean="0"/>
              <a:t>[2];</a:t>
            </a:r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Wavelets</a:t>
            </a:r>
          </a:p>
          <a:p>
            <a:pPr lvl="1"/>
            <a:r>
              <a:rPr lang="pt-BR" dirty="0" smtClean="0"/>
              <a:t>...</a:t>
            </a:r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 smtClean="0"/>
              <a:t>Drupal</a:t>
            </a:r>
          </a:p>
          <a:p>
            <a:pPr lvl="1"/>
            <a:r>
              <a:rPr lang="pt-BR" dirty="0" smtClean="0"/>
              <a:t>Get started;</a:t>
            </a:r>
          </a:p>
        </p:txBody>
      </p:sp>
    </p:spTree>
    <p:extLst>
      <p:ext uri="{BB962C8B-B14F-4D97-AF65-F5344CB8AC3E}">
        <p14:creationId xmlns:p14="http://schemas.microsoft.com/office/powerpoint/2010/main" val="245200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109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Weekly Presentation</vt:lpstr>
      <vt:lpstr>Goals</vt:lpstr>
      <vt:lpstr>Accomplishments</vt:lpstr>
      <vt:lpstr>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Anderson</dc:creator>
  <cp:lastModifiedBy>Anderson</cp:lastModifiedBy>
  <cp:revision>13</cp:revision>
  <dcterms:created xsi:type="dcterms:W3CDTF">2015-05-15T02:21:28Z</dcterms:created>
  <dcterms:modified xsi:type="dcterms:W3CDTF">2015-05-22T04:07:48Z</dcterms:modified>
</cp:coreProperties>
</file>