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Kaldi</a:t>
            </a:r>
          </a:p>
          <a:p>
            <a:pPr lvl="1"/>
            <a:r>
              <a:rPr lang="en-US" dirty="0" smtClean="0"/>
              <a:t>Speech Recognition With Weighted Finite-State Transducers.</a:t>
            </a:r>
          </a:p>
          <a:p>
            <a:pPr lvl="1"/>
            <a:r>
              <a:rPr lang="en-US" dirty="0" smtClean="0"/>
              <a:t>Replicate their results on Resource Management.</a:t>
            </a:r>
          </a:p>
          <a:p>
            <a:pPr lvl="1"/>
            <a:r>
              <a:rPr lang="en-US" dirty="0" smtClean="0"/>
              <a:t>Demonstrate a </a:t>
            </a:r>
            <a:r>
              <a:rPr lang="sv-SE" dirty="0" smtClean="0"/>
              <a:t>digit recognition system on TIDigits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Normal and abnormal</a:t>
            </a:r>
          </a:p>
          <a:p>
            <a:pPr lvl="1"/>
            <a:r>
              <a:rPr lang="en-US" dirty="0" smtClean="0"/>
              <a:t>Basics of EEG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Kaldi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had some problems attempting to replicate the results.</a:t>
            </a:r>
          </a:p>
          <a:p>
            <a:pPr lvl="1"/>
            <a:r>
              <a:rPr lang="pt-BR" dirty="0" err="1" smtClean="0"/>
              <a:t>Finite</a:t>
            </a:r>
            <a:r>
              <a:rPr lang="pt-BR" dirty="0" smtClean="0"/>
              <a:t> </a:t>
            </a:r>
            <a:r>
              <a:rPr lang="pt-BR" dirty="0" err="1" smtClean="0"/>
              <a:t>State</a:t>
            </a:r>
            <a:r>
              <a:rPr lang="pt-BR" dirty="0" smtClean="0"/>
              <a:t> </a:t>
            </a:r>
            <a:r>
              <a:rPr lang="pt-BR" dirty="0" err="1"/>
              <a:t>T</a:t>
            </a:r>
            <a:r>
              <a:rPr lang="pt-BR" dirty="0" err="1" smtClean="0"/>
              <a:t>ransducer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err="1" smtClean="0"/>
              <a:t>s</a:t>
            </a:r>
            <a:r>
              <a:rPr lang="pt-BR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 smtClean="0"/>
              <a:t>Kaldi</a:t>
            </a:r>
            <a:r>
              <a:rPr lang="pt-BR" dirty="0" smtClean="0"/>
              <a:t> 	</a:t>
            </a:r>
          </a:p>
          <a:p>
            <a:pPr lvl="1"/>
            <a:r>
              <a:rPr lang="pt-BR" dirty="0" smtClean="0"/>
              <a:t>Solve </a:t>
            </a:r>
            <a:r>
              <a:rPr lang="pt-BR" dirty="0" err="1" smtClean="0"/>
              <a:t>problems</a:t>
            </a:r>
            <a:r>
              <a:rPr lang="pt-BR" dirty="0" smtClean="0"/>
              <a:t> </a:t>
            </a:r>
            <a:r>
              <a:rPr lang="en-US" dirty="0" smtClean="0"/>
              <a:t>with </a:t>
            </a:r>
            <a:r>
              <a:rPr lang="en-US" dirty="0" err="1" smtClean="0"/>
              <a:t>kaldi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Go</a:t>
            </a:r>
            <a:r>
              <a:rPr lang="pt-BR" dirty="0" smtClean="0"/>
              <a:t> </a:t>
            </a:r>
            <a:r>
              <a:rPr lang="pt-BR" dirty="0" err="1" smtClean="0"/>
              <a:t>through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/>
              <a:t> </a:t>
            </a:r>
            <a:r>
              <a:rPr lang="pt-BR" dirty="0" err="1" smtClean="0"/>
              <a:t>see</a:t>
            </a:r>
            <a:r>
              <a:rPr lang="pt-BR" dirty="0" smtClean="0"/>
              <a:t> </a:t>
            </a:r>
            <a:r>
              <a:rPr lang="pt-BR" dirty="0" smtClean="0"/>
              <a:t>more </a:t>
            </a:r>
            <a:r>
              <a:rPr lang="pt-BR" dirty="0" err="1" smtClean="0"/>
              <a:t>detailed</a:t>
            </a:r>
            <a:r>
              <a:rPr lang="pt-BR" dirty="0" smtClean="0"/>
              <a:t> </a:t>
            </a:r>
            <a:r>
              <a:rPr lang="pt-BR" dirty="0" err="1" smtClean="0"/>
              <a:t>explanations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/>
              <a:t> </a:t>
            </a:r>
            <a:r>
              <a:rPr lang="pt-BR" dirty="0" err="1" smtClean="0"/>
              <a:t>results</a:t>
            </a:r>
            <a:r>
              <a:rPr lang="pt-BR" dirty="0" smtClean="0"/>
              <a:t>.</a:t>
            </a:r>
          </a:p>
          <a:p>
            <a:r>
              <a:rPr lang="pt-BR" dirty="0" smtClean="0"/>
              <a:t>Normal/abnormal</a:t>
            </a:r>
            <a:endParaRPr lang="en-US" dirty="0" smtClean="0"/>
          </a:p>
          <a:p>
            <a:pPr lvl="1"/>
            <a:r>
              <a:rPr lang="en-US" dirty="0" smtClean="0"/>
              <a:t>Read about the classification of EEGs as normal or abnormal and talk to Dave about the decision making process.</a:t>
            </a:r>
          </a:p>
          <a:p>
            <a:pPr lvl="1"/>
            <a:r>
              <a:rPr lang="en-US" dirty="0" smtClean="0"/>
              <a:t>Get familiar with the existing </a:t>
            </a:r>
            <a:r>
              <a:rPr lang="en-US" dirty="0" err="1" smtClean="0"/>
              <a:t>AutoEEG</a:t>
            </a:r>
            <a:r>
              <a:rPr lang="en-US" dirty="0" smtClean="0"/>
              <a:t> system based on HTK and replicate one existing experiment where a model is trained on a small set of data and then evaluated.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55</Words>
  <Application>Microsoft Office PowerPoint</Application>
  <PresentationFormat>Apresentação na tela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JMS</cp:lastModifiedBy>
  <cp:revision>9</cp:revision>
  <dcterms:created xsi:type="dcterms:W3CDTF">2015-05-22T00:25:08Z</dcterms:created>
  <dcterms:modified xsi:type="dcterms:W3CDTF">2015-05-22T04:12:58Z</dcterms:modified>
</cp:coreProperties>
</file>