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4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3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96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4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06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5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9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3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3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8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8908-E7D6-0A4C-874F-23CCA5159347}" type="datetimeFigureOut">
              <a:rPr lang="en-US" smtClean="0"/>
              <a:t>5/21/15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85E60-C565-CD46-88EC-8DE25791D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4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Update</a:t>
            </a:r>
            <a:br>
              <a:rPr lang="en-US" dirty="0" smtClean="0"/>
            </a:br>
            <a:r>
              <a:rPr lang="en-US" dirty="0" smtClean="0"/>
              <a:t>05/22/2015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Gabriella Suarez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74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Normal/Abnormal</a:t>
            </a:r>
            <a:r>
              <a:rPr lang="en-US" dirty="0" smtClean="0"/>
              <a:t>- My pla</a:t>
            </a:r>
            <a:r>
              <a:rPr lang="en-US" dirty="0" smtClean="0"/>
              <a:t>n was</a:t>
            </a:r>
            <a:r>
              <a:rPr lang="en-US" dirty="0" smtClean="0"/>
              <a:t> to continue to become familiar with software such as </a:t>
            </a:r>
            <a:r>
              <a:rPr lang="en-US" dirty="0" err="1" smtClean="0"/>
              <a:t>Kaldi</a:t>
            </a:r>
            <a:r>
              <a:rPr lang="en-US" dirty="0" smtClean="0"/>
              <a:t> and HTK.</a:t>
            </a:r>
          </a:p>
          <a:p>
            <a:pPr lvl="0"/>
            <a:r>
              <a:rPr lang="en-US" b="1" dirty="0" smtClean="0"/>
              <a:t>Interpolation</a:t>
            </a:r>
            <a:r>
              <a:rPr lang="en-US" dirty="0" smtClean="0"/>
              <a:t>- Understand the </a:t>
            </a:r>
            <a:r>
              <a:rPr lang="en-US" dirty="0" err="1" smtClean="0"/>
              <a:t>dsp</a:t>
            </a:r>
            <a:r>
              <a:rPr lang="en-US" dirty="0" smtClean="0"/>
              <a:t> code and compile it on eclipse.</a:t>
            </a:r>
          </a:p>
          <a:p>
            <a:pPr lvl="0"/>
            <a:r>
              <a:rPr lang="en-US" b="1" dirty="0" smtClean="0"/>
              <a:t>GIT</a:t>
            </a:r>
            <a:r>
              <a:rPr lang="en-US" dirty="0" smtClean="0"/>
              <a:t>- Watch more videos on Lynda concerning GIT.</a:t>
            </a:r>
          </a:p>
          <a:p>
            <a:pPr lvl="0"/>
            <a:r>
              <a:rPr lang="en-US" b="1" dirty="0" smtClean="0"/>
              <a:t>General</a:t>
            </a:r>
            <a:r>
              <a:rPr lang="en-US" dirty="0" smtClean="0"/>
              <a:t>- To try to work on the problem that I was having with </a:t>
            </a:r>
            <a:r>
              <a:rPr lang="en-US" dirty="0" err="1" smtClean="0"/>
              <a:t>isip</a:t>
            </a:r>
            <a:r>
              <a:rPr lang="en-US" dirty="0" smtClean="0"/>
              <a:t> and Eclipse.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2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Normal/Abnormal: No current updates. Interpolation: I compiled </a:t>
            </a:r>
            <a:r>
              <a:rPr lang="en-US" dirty="0" err="1" smtClean="0"/>
              <a:t>print_signal</a:t>
            </a:r>
            <a:r>
              <a:rPr lang="en-US" dirty="0" smtClean="0"/>
              <a:t>, </a:t>
            </a:r>
            <a:r>
              <a:rPr lang="en-US" dirty="0" err="1" smtClean="0"/>
              <a:t>gen_feats</a:t>
            </a:r>
            <a:r>
              <a:rPr lang="en-US" dirty="0" smtClean="0"/>
              <a:t>, and </a:t>
            </a:r>
            <a:r>
              <a:rPr lang="en-US" dirty="0" err="1" smtClean="0"/>
              <a:t>excise_signal</a:t>
            </a:r>
            <a:r>
              <a:rPr lang="en-US" dirty="0" smtClean="0"/>
              <a:t> on Eclipse. My assignment is to now create a parameter file for the interpolation function as well as parse the parameter file.</a:t>
            </a:r>
          </a:p>
          <a:p>
            <a:r>
              <a:rPr lang="en-US" dirty="0" smtClean="0"/>
              <a:t>GIT: I have learned more about repositories through </a:t>
            </a:r>
            <a:r>
              <a:rPr lang="en-US" dirty="0" err="1" smtClean="0"/>
              <a:t>GitHub</a:t>
            </a:r>
            <a:r>
              <a:rPr lang="en-US" dirty="0"/>
              <a:t> </a:t>
            </a:r>
            <a:r>
              <a:rPr lang="en-US" dirty="0" smtClean="0"/>
              <a:t>using the Lynda videos.</a:t>
            </a:r>
          </a:p>
          <a:p>
            <a:r>
              <a:rPr lang="en-US" dirty="0" smtClean="0"/>
              <a:t>General: I have fixed the issues I was having with Eclipse.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62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the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Normal/Abnormal: Await any instructions I receive from Dave, Silvia, or Dr. </a:t>
            </a:r>
            <a:r>
              <a:rPr lang="en-US" dirty="0" err="1" smtClean="0"/>
              <a:t>Picone</a:t>
            </a:r>
            <a:r>
              <a:rPr lang="en-US" dirty="0" smtClean="0"/>
              <a:t>. Read the article Dave sent out. </a:t>
            </a:r>
          </a:p>
          <a:p>
            <a:r>
              <a:rPr lang="en-US" dirty="0" smtClean="0"/>
              <a:t>Interpolation: Finish writing the parameter file ASAP, finish writing the code for the parsing file, test our design for interp.</a:t>
            </a:r>
          </a:p>
          <a:p>
            <a:r>
              <a:rPr lang="en-US" dirty="0" smtClean="0"/>
              <a:t>GIT: Try to add the parameter file and any code that I write to a repository on my machine.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55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213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Update 05/22/2015</vt:lpstr>
      <vt:lpstr>Goals</vt:lpstr>
      <vt:lpstr>Accomplishments</vt:lpstr>
      <vt:lpstr>Plans for the 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Update</dc:title>
  <dc:creator>Gabriella Suarez</dc:creator>
  <cp:lastModifiedBy>Gabriella Suarez</cp:lastModifiedBy>
  <cp:revision>5</cp:revision>
  <dcterms:created xsi:type="dcterms:W3CDTF">2015-05-22T01:31:55Z</dcterms:created>
  <dcterms:modified xsi:type="dcterms:W3CDTF">2015-05-22T03:45:27Z</dcterms:modified>
</cp:coreProperties>
</file>