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5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20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42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246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40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0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78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48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665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130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3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36ACF-7908-4907-A955-EB65D422D0B9}" type="datetimeFigureOut">
              <a:rPr lang="en-US" smtClean="0"/>
              <a:t>5/21/2015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E2E212-9899-4BFA-807C-45D9F08636E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8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Weekly Presentation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Fabricio </a:t>
            </a:r>
            <a:r>
              <a:rPr lang="en-US" dirty="0" smtClean="0"/>
              <a:t>Teles Dutra </a:t>
            </a:r>
            <a:r>
              <a:rPr lang="en-US" dirty="0" err="1" smtClean="0"/>
              <a:t>Goncalves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05/22/2015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PLED Analysis</a:t>
            </a:r>
          </a:p>
          <a:p>
            <a:pPr lvl="1"/>
            <a:r>
              <a:rPr lang="en-US" dirty="0" smtClean="0"/>
              <a:t>Learn </a:t>
            </a:r>
            <a:r>
              <a:rPr lang="en-US" dirty="0"/>
              <a:t>how to view EDF </a:t>
            </a:r>
            <a:r>
              <a:rPr lang="en-US" dirty="0" smtClean="0"/>
              <a:t>files</a:t>
            </a:r>
          </a:p>
          <a:p>
            <a:pPr lvl="1"/>
            <a:r>
              <a:rPr lang="en-US" dirty="0" smtClean="0"/>
              <a:t>Talk </a:t>
            </a:r>
            <a:r>
              <a:rPr lang="en-US" dirty="0"/>
              <a:t>with Dave about </a:t>
            </a:r>
            <a:r>
              <a:rPr lang="en-US" dirty="0" smtClean="0"/>
              <a:t>the PLED events</a:t>
            </a:r>
          </a:p>
          <a:p>
            <a:pPr lvl="1"/>
            <a:r>
              <a:rPr lang="en-US" dirty="0" smtClean="0"/>
              <a:t>Execute </a:t>
            </a:r>
            <a:r>
              <a:rPr lang="en-US" dirty="0" err="1" smtClean="0"/>
              <a:t>Meysam’s</a:t>
            </a:r>
            <a:r>
              <a:rPr lang="en-US" dirty="0" smtClean="0"/>
              <a:t> code </a:t>
            </a:r>
            <a:r>
              <a:rPr lang="en-US" dirty="0" smtClean="0"/>
              <a:t>that already does PLED Analysis</a:t>
            </a:r>
            <a:endParaRPr lang="en-US" dirty="0"/>
          </a:p>
          <a:p>
            <a:r>
              <a:rPr lang="en-US" dirty="0" smtClean="0"/>
              <a:t>Interpolation</a:t>
            </a:r>
          </a:p>
          <a:p>
            <a:pPr lvl="1"/>
            <a:r>
              <a:rPr lang="en-US" dirty="0" smtClean="0"/>
              <a:t>Download </a:t>
            </a:r>
            <a:r>
              <a:rPr lang="en-US" dirty="0" err="1" smtClean="0"/>
              <a:t>dsp</a:t>
            </a:r>
            <a:r>
              <a:rPr lang="en-US" dirty="0" smtClean="0"/>
              <a:t> </a:t>
            </a:r>
            <a:r>
              <a:rPr lang="en-US" dirty="0" smtClean="0"/>
              <a:t>code </a:t>
            </a:r>
            <a:r>
              <a:rPr lang="en-US" dirty="0" smtClean="0"/>
              <a:t>from </a:t>
            </a:r>
            <a:r>
              <a:rPr lang="en-US" dirty="0" err="1" smtClean="0"/>
              <a:t>Owlsnest</a:t>
            </a:r>
            <a:endParaRPr lang="en-US" dirty="0" smtClean="0"/>
          </a:p>
          <a:p>
            <a:pPr lvl="1"/>
            <a:r>
              <a:rPr lang="en-US" dirty="0" smtClean="0"/>
              <a:t>Compile the source code</a:t>
            </a:r>
          </a:p>
          <a:p>
            <a:pPr lvl="1"/>
            <a:r>
              <a:rPr lang="en-US" dirty="0" smtClean="0"/>
              <a:t>Understand how gen_feats.cc works</a:t>
            </a:r>
            <a:endParaRPr lang="en-US" dirty="0"/>
          </a:p>
          <a:p>
            <a:r>
              <a:rPr lang="en-US" dirty="0" err="1" smtClean="0"/>
              <a:t>Kaldi</a:t>
            </a:r>
            <a:r>
              <a:rPr lang="en-US" dirty="0" smtClean="0"/>
              <a:t> / </a:t>
            </a:r>
            <a:r>
              <a:rPr lang="en-US" dirty="0" smtClean="0"/>
              <a:t>EEG</a:t>
            </a:r>
          </a:p>
          <a:p>
            <a:pPr lvl="1"/>
            <a:r>
              <a:rPr lang="en-US" dirty="0" smtClean="0"/>
              <a:t>Read Lectures about </a:t>
            </a:r>
            <a:r>
              <a:rPr lang="en-US" dirty="0" err="1" smtClean="0"/>
              <a:t>Kaldi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4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PLED Analysis</a:t>
            </a:r>
          </a:p>
          <a:p>
            <a:pPr lvl="1"/>
            <a:r>
              <a:rPr lang="en-US" dirty="0" err="1" smtClean="0"/>
              <a:t>EDFbrowser</a:t>
            </a:r>
            <a:r>
              <a:rPr lang="en-US" dirty="0" smtClean="0"/>
              <a:t> installed to read .</a:t>
            </a:r>
            <a:r>
              <a:rPr lang="en-US" dirty="0" err="1" smtClean="0"/>
              <a:t>edf</a:t>
            </a:r>
            <a:r>
              <a:rPr lang="en-US" dirty="0" smtClean="0"/>
              <a:t> files</a:t>
            </a:r>
          </a:p>
          <a:p>
            <a:pPr lvl="1"/>
            <a:r>
              <a:rPr lang="en-US" dirty="0" smtClean="0"/>
              <a:t>Conversations with Dave about the PLED events </a:t>
            </a:r>
          </a:p>
          <a:p>
            <a:pPr lvl="1"/>
            <a:r>
              <a:rPr lang="en-US" dirty="0" err="1" smtClean="0"/>
              <a:t>Meysam’s</a:t>
            </a:r>
            <a:r>
              <a:rPr lang="en-US" dirty="0" smtClean="0"/>
              <a:t> </a:t>
            </a:r>
            <a:r>
              <a:rPr lang="en-US" dirty="0" smtClean="0"/>
              <a:t>code</a:t>
            </a:r>
            <a:r>
              <a:rPr lang="en-US" dirty="0" smtClean="0"/>
              <a:t> </a:t>
            </a:r>
            <a:r>
              <a:rPr lang="en-US" dirty="0" smtClean="0"/>
              <a:t>running on my machine</a:t>
            </a:r>
            <a:endParaRPr lang="en-US" dirty="0"/>
          </a:p>
          <a:p>
            <a:r>
              <a:rPr lang="en-US" dirty="0" smtClean="0"/>
              <a:t>Interpolation</a:t>
            </a:r>
          </a:p>
          <a:p>
            <a:pPr lvl="1"/>
            <a:r>
              <a:rPr lang="en-US" dirty="0" smtClean="0"/>
              <a:t>Source code </a:t>
            </a:r>
            <a:r>
              <a:rPr lang="en-US" dirty="0" smtClean="0"/>
              <a:t>compiled in my computer</a:t>
            </a:r>
            <a:endParaRPr lang="en-US" dirty="0" smtClean="0"/>
          </a:p>
          <a:p>
            <a:pPr lvl="1"/>
            <a:r>
              <a:rPr lang="en-US" dirty="0" smtClean="0"/>
              <a:t>Able to execute </a:t>
            </a:r>
            <a:r>
              <a:rPr lang="en-US" dirty="0" err="1" smtClean="0"/>
              <a:t>gen_feats</a:t>
            </a:r>
            <a:endParaRPr lang="en-US" dirty="0" smtClean="0"/>
          </a:p>
          <a:p>
            <a:pPr lvl="1"/>
            <a:r>
              <a:rPr lang="en-US" dirty="0" smtClean="0"/>
              <a:t>Studying how the code works</a:t>
            </a:r>
            <a:endParaRPr lang="en-US" dirty="0"/>
          </a:p>
          <a:p>
            <a:r>
              <a:rPr lang="en-US" dirty="0" err="1" smtClean="0"/>
              <a:t>Kaldi</a:t>
            </a:r>
            <a:r>
              <a:rPr lang="en-US" dirty="0" smtClean="0"/>
              <a:t> / EEG</a:t>
            </a:r>
          </a:p>
          <a:p>
            <a:pPr lvl="1"/>
            <a:r>
              <a:rPr lang="en-US" dirty="0" smtClean="0"/>
              <a:t>Reading lectures about Speech Recognition</a:t>
            </a:r>
          </a:p>
        </p:txBody>
      </p:sp>
    </p:spTree>
    <p:extLst>
      <p:ext uri="{BB962C8B-B14F-4D97-AF65-F5344CB8AC3E}">
        <p14:creationId xmlns:p14="http://schemas.microsoft.com/office/powerpoint/2010/main" val="388775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 smtClean="0"/>
              <a:t>PLED Analysis</a:t>
            </a:r>
          </a:p>
          <a:p>
            <a:pPr lvl="1"/>
            <a:r>
              <a:rPr lang="en-US" dirty="0" smtClean="0"/>
              <a:t>Talk with </a:t>
            </a:r>
            <a:r>
              <a:rPr lang="en-US" dirty="0" err="1" smtClean="0"/>
              <a:t>Meysam’s</a:t>
            </a:r>
            <a:r>
              <a:rPr lang="en-US" dirty="0" smtClean="0"/>
              <a:t> about the python code</a:t>
            </a:r>
          </a:p>
          <a:p>
            <a:pPr lvl="1"/>
            <a:r>
              <a:rPr lang="en-US" dirty="0" smtClean="0"/>
              <a:t>Work on algorithms </a:t>
            </a:r>
            <a:r>
              <a:rPr lang="en-US" dirty="0" smtClean="0"/>
              <a:t>to output PLED detections</a:t>
            </a:r>
            <a:endParaRPr lang="en-US" dirty="0"/>
          </a:p>
          <a:p>
            <a:r>
              <a:rPr lang="en-US" dirty="0" smtClean="0"/>
              <a:t>Interpolation</a:t>
            </a:r>
          </a:p>
          <a:p>
            <a:pPr lvl="1"/>
            <a:r>
              <a:rPr lang="en-US" dirty="0" smtClean="0"/>
              <a:t>Define an approach to integrate the new utility in </a:t>
            </a:r>
            <a:r>
              <a:rPr lang="en-US" dirty="0" err="1" smtClean="0"/>
              <a:t>dsp</a:t>
            </a:r>
            <a:r>
              <a:rPr lang="en-US" dirty="0" smtClean="0"/>
              <a:t> code</a:t>
            </a:r>
          </a:p>
          <a:p>
            <a:pPr lvl="1"/>
            <a:r>
              <a:rPr lang="en-US" dirty="0" smtClean="0"/>
              <a:t>Write C++ program to deal with the channel processing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err="1" smtClean="0"/>
              <a:t>Kaldi</a:t>
            </a:r>
            <a:r>
              <a:rPr lang="en-US" dirty="0" smtClean="0"/>
              <a:t> / </a:t>
            </a:r>
            <a:r>
              <a:rPr lang="en-US" dirty="0" smtClean="0"/>
              <a:t>EEG</a:t>
            </a:r>
          </a:p>
          <a:p>
            <a:pPr lvl="1"/>
            <a:r>
              <a:rPr lang="en-US" dirty="0" smtClean="0"/>
              <a:t>Install </a:t>
            </a:r>
            <a:r>
              <a:rPr lang="en-US" dirty="0" err="1" smtClean="0"/>
              <a:t>Kaldi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Analyze previous results on EEG signal event classification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17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</TotalTime>
  <Words>152</Words>
  <Application>Microsoft Office PowerPoint</Application>
  <PresentationFormat>Widescreen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Weekly Presentation</vt:lpstr>
      <vt:lpstr>Goals</vt:lpstr>
      <vt:lpstr>Accomplishments</vt:lpstr>
      <vt:lpstr>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Fabricio Teles</dc:creator>
  <cp:lastModifiedBy>Fabricio Teles</cp:lastModifiedBy>
  <cp:revision>13</cp:revision>
  <dcterms:created xsi:type="dcterms:W3CDTF">2015-05-21T21:39:44Z</dcterms:created>
  <dcterms:modified xsi:type="dcterms:W3CDTF">2015-05-22T02:07:05Z</dcterms:modified>
</cp:coreProperties>
</file>