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Weekly</a:t>
            </a:r>
            <a:r>
              <a:rPr lang="pt-BR" dirty="0" smtClean="0"/>
              <a:t> </a:t>
            </a:r>
            <a:r>
              <a:rPr lang="pt-BR" dirty="0" err="1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Solve the problems during the HTK installation  </a:t>
            </a:r>
          </a:p>
          <a:p>
            <a:pPr fontAlgn="base"/>
            <a:r>
              <a:rPr lang="en-US" dirty="0"/>
              <a:t>Run the DEMO code with any warning compilation  </a:t>
            </a:r>
          </a:p>
          <a:p>
            <a:pPr fontAlgn="base"/>
            <a:r>
              <a:rPr lang="en-US" dirty="0"/>
              <a:t>Finish the Ubuntu image running all the software's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The problem with HTK was solved. The problem was install all the lost dependences  and some mistakes on the tutorial to run a sample on HTK </a:t>
            </a:r>
          </a:p>
          <a:p>
            <a:pPr fontAlgn="base"/>
            <a:r>
              <a:rPr lang="en-US" dirty="0"/>
              <a:t>DEMO still running with warning compilations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Correct the mistakes on DEMO  </a:t>
            </a:r>
          </a:p>
          <a:p>
            <a:pPr fontAlgn="base"/>
            <a:r>
              <a:rPr lang="en-US" dirty="0"/>
              <a:t>Work on Sleep Spindle and GIT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Candido Santana</cp:lastModifiedBy>
  <cp:revision>2</cp:revision>
  <dcterms:created xsi:type="dcterms:W3CDTF">2015-05-29T15:19:49Z</dcterms:created>
  <dcterms:modified xsi:type="dcterms:W3CDTF">2015-05-29T15:22:49Z</dcterms:modified>
</cp:coreProperties>
</file>