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05/29/2015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pt-BR" dirty="0" smtClean="0"/>
              <a:t>Understand what went wrong in the tutorial;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 smtClean="0"/>
              <a:t>Reconstruct the signal in order to prove the </a:t>
            </a:r>
            <a:r>
              <a:rPr lang="en-US" dirty="0" err="1" smtClean="0"/>
              <a:t>MATLAB</a:t>
            </a:r>
            <a:r>
              <a:rPr lang="en-US" dirty="0" smtClean="0"/>
              <a:t> third-party code used reliable;</a:t>
            </a:r>
          </a:p>
          <a:p>
            <a:pPr lvl="1"/>
            <a:r>
              <a:rPr lang="pt-BR" dirty="0" smtClean="0"/>
              <a:t>Start to convert this code to python;</a:t>
            </a:r>
          </a:p>
          <a:p>
            <a:pPr lvl="1"/>
            <a:r>
              <a:rPr lang="pt-BR" dirty="0" smtClean="0"/>
              <a:t>Prepare Wavelet Presentation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pt-BR" dirty="0" smtClean="0"/>
              <a:t>Confirmed the documentation was, in fact, outdated;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pt-BR" dirty="0" smtClean="0"/>
              <a:t>Partially reconstructed the signal by using MATLAB’s reconstruction function;</a:t>
            </a:r>
            <a:endParaRPr lang="pt-BR" dirty="0" smtClean="0"/>
          </a:p>
          <a:p>
            <a:pPr lvl="1"/>
            <a:r>
              <a:rPr lang="pt-BR" dirty="0" smtClean="0"/>
              <a:t>Wavelet Presentation;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pt-BR" dirty="0" smtClean="0"/>
              <a:t>Understand how KALDI receives the data;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pt-BR" dirty="0" smtClean="0"/>
              <a:t>Convert the MATLAB </a:t>
            </a:r>
            <a:r>
              <a:rPr lang="pt-BR" dirty="0"/>
              <a:t>code to python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85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18</cp:revision>
  <dcterms:created xsi:type="dcterms:W3CDTF">2015-05-15T02:21:28Z</dcterms:created>
  <dcterms:modified xsi:type="dcterms:W3CDTF">2015-05-29T10:26:26Z</dcterms:modified>
</cp:coreProperties>
</file>