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3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8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3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28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04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66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53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4D02C-9E2E-4EE8-AB56-AFF10E6229D3}" type="datetimeFigureOut">
              <a:rPr lang="en-US" smtClean="0"/>
              <a:t>5/29/2015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5FC7-D47F-4D0C-8624-A63F8C4C949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Jônatas</a:t>
            </a:r>
            <a:r>
              <a:rPr lang="en-US" dirty="0" smtClean="0"/>
              <a:t> </a:t>
            </a:r>
            <a:r>
              <a:rPr lang="en-US" dirty="0" err="1" smtClean="0"/>
              <a:t>Macêdo</a:t>
            </a:r>
            <a:r>
              <a:rPr lang="en-US" dirty="0" smtClean="0"/>
              <a:t> </a:t>
            </a:r>
            <a:r>
              <a:rPr lang="en-US" dirty="0" err="1" smtClean="0"/>
              <a:t>Soares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5/29/2015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err="1"/>
              <a:t>Kaldi</a:t>
            </a:r>
            <a:r>
              <a:rPr lang="pt-BR" dirty="0"/>
              <a:t> 	</a:t>
            </a:r>
          </a:p>
          <a:p>
            <a:pPr lvl="1"/>
            <a:r>
              <a:rPr lang="pt-BR" dirty="0"/>
              <a:t>Solve </a:t>
            </a:r>
            <a:r>
              <a:rPr lang="pt-BR" dirty="0" err="1"/>
              <a:t>problems</a:t>
            </a:r>
            <a:r>
              <a:rPr lang="pt-BR" dirty="0"/>
              <a:t> </a:t>
            </a:r>
            <a:r>
              <a:rPr lang="en-US" dirty="0"/>
              <a:t>with </a:t>
            </a:r>
            <a:r>
              <a:rPr lang="en-US" dirty="0" err="1"/>
              <a:t>kaldi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Go</a:t>
            </a:r>
            <a:r>
              <a:rPr lang="pt-BR" dirty="0"/>
              <a:t> </a:t>
            </a:r>
            <a:r>
              <a:rPr lang="pt-BR" dirty="0" err="1"/>
              <a:t>through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code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see</a:t>
            </a:r>
            <a:r>
              <a:rPr lang="pt-BR" dirty="0"/>
              <a:t> more </a:t>
            </a:r>
            <a:r>
              <a:rPr lang="pt-BR" dirty="0" err="1"/>
              <a:t>detailed</a:t>
            </a:r>
            <a:r>
              <a:rPr lang="pt-BR" dirty="0"/>
              <a:t> </a:t>
            </a:r>
            <a:r>
              <a:rPr lang="pt-BR" dirty="0" err="1"/>
              <a:t>explanations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results</a:t>
            </a:r>
            <a:r>
              <a:rPr lang="pt-BR" dirty="0"/>
              <a:t>.</a:t>
            </a:r>
          </a:p>
          <a:p>
            <a:r>
              <a:rPr lang="pt-BR" dirty="0"/>
              <a:t>Normal/abnormal</a:t>
            </a:r>
            <a:endParaRPr lang="en-US" dirty="0"/>
          </a:p>
          <a:p>
            <a:pPr lvl="1"/>
            <a:r>
              <a:rPr lang="en-US" dirty="0"/>
              <a:t>Read about the classification of EEGs as normal or abnormal and talk to Dave about the decision making process.</a:t>
            </a:r>
          </a:p>
          <a:p>
            <a:pPr lvl="1"/>
            <a:r>
              <a:rPr lang="en-US" dirty="0"/>
              <a:t>Get familiar with the existing </a:t>
            </a:r>
            <a:r>
              <a:rPr lang="en-US" dirty="0" err="1"/>
              <a:t>AutoEEG</a:t>
            </a:r>
            <a:r>
              <a:rPr lang="en-US" dirty="0"/>
              <a:t> system based on HTK and replicate one existing experiment where a model is trained on a small set of data and then evaluated.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749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199"/>
            <a:ext cx="8229600" cy="20574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Kaldi</a:t>
            </a:r>
          </a:p>
          <a:p>
            <a:pPr lvl="1"/>
            <a:r>
              <a:rPr lang="en-US" dirty="0"/>
              <a:t>Word error rate</a:t>
            </a:r>
            <a:endParaRPr lang="en-US" dirty="0" smtClean="0"/>
          </a:p>
          <a:p>
            <a:pPr lvl="1"/>
            <a:r>
              <a:rPr lang="en-US" sz="1200" dirty="0"/>
              <a:t># </a:t>
            </a:r>
            <a:r>
              <a:rPr lang="en-US" sz="1200" dirty="0" err="1"/>
              <a:t>Monophone</a:t>
            </a:r>
            <a:r>
              <a:rPr lang="en-US" sz="1200" dirty="0"/>
              <a:t>, </a:t>
            </a:r>
            <a:r>
              <a:rPr lang="en-US" sz="1200" dirty="0" err="1" smtClean="0"/>
              <a:t>MFCC+delta+accel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%WER 8.74 [ 1095 / 12533, 143 ins, 226 del, 726 sub ] </a:t>
            </a:r>
            <a:r>
              <a:rPr lang="en-US" sz="1200" dirty="0" err="1" smtClean="0"/>
              <a:t>exp</a:t>
            </a:r>
            <a:r>
              <a:rPr lang="en-US" sz="1200" dirty="0" smtClean="0"/>
              <a:t>/mono/decode/wer_2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# </a:t>
            </a:r>
            <a:r>
              <a:rPr lang="en-US" sz="1200" dirty="0" err="1"/>
              <a:t>MFCC+delta+accel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/>
              <a:t>%WER 3.26 [ 408 / 12533, 53 ins, 94 del, 261 sub ] </a:t>
            </a:r>
            <a:r>
              <a:rPr lang="en-US" sz="1200" dirty="0" err="1"/>
              <a:t>exp</a:t>
            </a:r>
            <a:r>
              <a:rPr lang="en-US" sz="1200" dirty="0"/>
              <a:t>/tri1/decode/wer_7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35" y="3864429"/>
            <a:ext cx="813276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78" y="3262993"/>
            <a:ext cx="838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142208"/>
              </p:ext>
            </p:extLst>
          </p:nvPr>
        </p:nvGraphicFramePr>
        <p:xfrm>
          <a:off x="1066800" y="4648200"/>
          <a:ext cx="6309364" cy="771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4"/>
                <a:gridCol w="575278"/>
                <a:gridCol w="630541"/>
                <a:gridCol w="775381"/>
                <a:gridCol w="533400"/>
                <a:gridCol w="584160"/>
                <a:gridCol w="631200"/>
                <a:gridCol w="631200"/>
                <a:gridCol w="631200"/>
                <a:gridCol w="631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SPEAKER    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 id    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 #SENT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 #WORD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 Corr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 Sub    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 Ins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  Del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 Err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S.err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aem0   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  raw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  30 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 302 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 285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    11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    0   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 6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    17    </a:t>
                      </a:r>
                      <a:endParaRPr lang="en-US" sz="110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10</a:t>
                      </a:r>
                      <a:endParaRPr lang="en-US" sz="1100" dirty="0">
                        <a:effectLst/>
                        <a:latin typeface="Calibri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99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Kaldi</a:t>
            </a:r>
            <a:endParaRPr lang="en-US" dirty="0"/>
          </a:p>
          <a:p>
            <a:pPr lvl="1"/>
            <a:r>
              <a:rPr lang="en-US" dirty="0" smtClean="0"/>
              <a:t>Reading </a:t>
            </a:r>
            <a:r>
              <a:rPr lang="en-US" dirty="0"/>
              <a:t>and modifying the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Debugging code</a:t>
            </a:r>
          </a:p>
          <a:p>
            <a:r>
              <a:rPr lang="en-US" dirty="0" smtClean="0"/>
              <a:t>Replication of the baseline experiment.</a:t>
            </a:r>
          </a:p>
          <a:p>
            <a:pPr lvl="1"/>
            <a:r>
              <a:rPr lang="en-US" dirty="0" err="1" smtClean="0"/>
              <a:t>Det</a:t>
            </a:r>
            <a:r>
              <a:rPr lang="en-US" dirty="0" smtClean="0"/>
              <a:t> plot</a:t>
            </a:r>
          </a:p>
        </p:txBody>
      </p:sp>
    </p:spTree>
    <p:extLst>
      <p:ext uri="{BB962C8B-B14F-4D97-AF65-F5344CB8AC3E}">
        <p14:creationId xmlns:p14="http://schemas.microsoft.com/office/powerpoint/2010/main" val="10380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err="1" smtClean="0"/>
              <a:t>Kaldi</a:t>
            </a:r>
            <a:r>
              <a:rPr lang="pt-BR" dirty="0" smtClean="0"/>
              <a:t> 	</a:t>
            </a:r>
          </a:p>
          <a:p>
            <a:pPr lvl="1"/>
            <a:r>
              <a:rPr lang="en-US" dirty="0" smtClean="0"/>
              <a:t>Data preparation.</a:t>
            </a:r>
            <a:endParaRPr lang="pt-BR" dirty="0" smtClean="0"/>
          </a:p>
          <a:p>
            <a:r>
              <a:rPr lang="pt-BR" dirty="0" smtClean="0"/>
              <a:t>Normal/abnormal</a:t>
            </a:r>
            <a:endParaRPr lang="en-US" dirty="0" smtClean="0"/>
          </a:p>
          <a:p>
            <a:pPr lvl="1"/>
            <a:r>
              <a:rPr lang="en-US" dirty="0" smtClean="0"/>
              <a:t>Read about the classification of EEGs as normal or abnormal and talk to Dave about the decision making process.</a:t>
            </a:r>
          </a:p>
          <a:p>
            <a:pPr lvl="1"/>
            <a:r>
              <a:rPr lang="en-US" dirty="0" smtClean="0"/>
              <a:t>Get familiar with the existing </a:t>
            </a:r>
            <a:r>
              <a:rPr lang="en-US" dirty="0" err="1" smtClean="0"/>
              <a:t>AutoEEG</a:t>
            </a:r>
            <a:r>
              <a:rPr lang="en-US" dirty="0" smtClean="0"/>
              <a:t> system based on HTK and replicate one existing experiment where a model is trained on a small set of data and then evaluated.</a:t>
            </a:r>
          </a:p>
        </p:txBody>
      </p:sp>
    </p:spTree>
    <p:extLst>
      <p:ext uri="{BB962C8B-B14F-4D97-AF65-F5344CB8AC3E}">
        <p14:creationId xmlns:p14="http://schemas.microsoft.com/office/powerpoint/2010/main" val="355360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40</Words>
  <Application>Microsoft Office PowerPoint</Application>
  <PresentationFormat>Apresentação na tela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Weekly presentation</vt:lpstr>
      <vt:lpstr>Goals</vt:lpstr>
      <vt:lpstr>Accomplishments </vt:lpstr>
      <vt:lpstr>Accomplishments</vt:lpstr>
      <vt:lpstr>Next week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JMS</dc:creator>
  <cp:lastModifiedBy>JMS</cp:lastModifiedBy>
  <cp:revision>17</cp:revision>
  <dcterms:created xsi:type="dcterms:W3CDTF">2015-05-22T00:25:08Z</dcterms:created>
  <dcterms:modified xsi:type="dcterms:W3CDTF">2015-05-29T10:27:34Z</dcterms:modified>
</cp:coreProperties>
</file>