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939-1123-B346-BD38-44675134EC4D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C1B6B-CC7C-674C-B981-9C228D24A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21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939-1123-B346-BD38-44675134EC4D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C1B6B-CC7C-674C-B981-9C228D24A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6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939-1123-B346-BD38-44675134EC4D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C1B6B-CC7C-674C-B981-9C228D24A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4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939-1123-B346-BD38-44675134EC4D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C1B6B-CC7C-674C-B981-9C228D24A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8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939-1123-B346-BD38-44675134EC4D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C1B6B-CC7C-674C-B981-9C228D24A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939-1123-B346-BD38-44675134EC4D}" type="datetimeFigureOut">
              <a:rPr lang="en-US" smtClean="0"/>
              <a:t>5/28/15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C1B6B-CC7C-674C-B981-9C228D24A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13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939-1123-B346-BD38-44675134EC4D}" type="datetimeFigureOut">
              <a:rPr lang="en-US" smtClean="0"/>
              <a:t>5/28/15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C1B6B-CC7C-674C-B981-9C228D24A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83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939-1123-B346-BD38-44675134EC4D}" type="datetimeFigureOut">
              <a:rPr lang="en-US" smtClean="0"/>
              <a:t>5/28/15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C1B6B-CC7C-674C-B981-9C228D24A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67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939-1123-B346-BD38-44675134EC4D}" type="datetimeFigureOut">
              <a:rPr lang="en-US" smtClean="0"/>
              <a:t>5/28/15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C1B6B-CC7C-674C-B981-9C228D24A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86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939-1123-B346-BD38-44675134EC4D}" type="datetimeFigureOut">
              <a:rPr lang="en-US" smtClean="0"/>
              <a:t>5/28/15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C1B6B-CC7C-674C-B981-9C228D24A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70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8939-1123-B346-BD38-44675134EC4D}" type="datetimeFigureOut">
              <a:rPr lang="en-US" smtClean="0"/>
              <a:t>5/28/15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C1B6B-CC7C-674C-B981-9C228D24A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85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A8939-1123-B346-BD38-44675134EC4D}" type="datetimeFigureOut">
              <a:rPr lang="en-US" smtClean="0"/>
              <a:t>5/28/15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C1B6B-CC7C-674C-B981-9C228D24A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0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Update</a:t>
            </a:r>
            <a:br>
              <a:rPr lang="en-US" dirty="0" smtClean="0"/>
            </a:br>
            <a:r>
              <a:rPr lang="en-US" dirty="0" smtClean="0"/>
              <a:t>05/29/2015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Gabriella Suarez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393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Normal/Abnormal: </a:t>
            </a:r>
            <a:r>
              <a:rPr lang="en-US" dirty="0" smtClean="0"/>
              <a:t>Meet with Dave to discuss Normal/Abnormal identification and replicate the experiment 0014 on </a:t>
            </a:r>
            <a:r>
              <a:rPr lang="en-US" dirty="0" err="1"/>
              <a:t>O</a:t>
            </a:r>
            <a:r>
              <a:rPr lang="en-US" dirty="0" err="1" smtClean="0"/>
              <a:t>wlsnest</a:t>
            </a:r>
            <a:r>
              <a:rPr lang="en-US" dirty="0" smtClean="0"/>
              <a:t>.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Interpolation: </a:t>
            </a:r>
            <a:r>
              <a:rPr lang="en-US" dirty="0" smtClean="0"/>
              <a:t>Finish writing the parameter file, finish writing the code for the parsing file, test our design for interp.</a:t>
            </a:r>
          </a:p>
          <a:p>
            <a:r>
              <a:rPr lang="en-US" b="1" dirty="0" smtClean="0"/>
              <a:t>GIT: </a:t>
            </a:r>
            <a:r>
              <a:rPr lang="en-US" dirty="0" smtClean="0"/>
              <a:t>Try to add the parameter file and any code that I write to a repository on my machine.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425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Accomplishments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0854"/>
            <a:ext cx="8229600" cy="4975309"/>
          </a:xfrm>
        </p:spPr>
        <p:txBody>
          <a:bodyPr>
            <a:normAutofit fontScale="55000" lnSpcReduction="20000"/>
          </a:bodyPr>
          <a:lstStyle/>
          <a:p>
            <a:r>
              <a:rPr lang="en-US" sz="4200" b="1" dirty="0" smtClean="0"/>
              <a:t>Normal/Abnormal</a:t>
            </a:r>
            <a:r>
              <a:rPr lang="en-US" sz="4200" dirty="0" smtClean="0"/>
              <a:t>: Following th</a:t>
            </a:r>
            <a:r>
              <a:rPr lang="en-US" sz="4200" dirty="0" smtClean="0"/>
              <a:t>e instructions given to us by </a:t>
            </a:r>
            <a:r>
              <a:rPr lang="en-US" sz="4200" dirty="0" err="1" smtClean="0"/>
              <a:t>Meysam</a:t>
            </a:r>
            <a:r>
              <a:rPr lang="en-US" sz="4200" dirty="0"/>
              <a:t> </a:t>
            </a:r>
            <a:r>
              <a:rPr lang="en-US" sz="4200" dirty="0" smtClean="0"/>
              <a:t>I replicated the experiment 14 on </a:t>
            </a:r>
            <a:r>
              <a:rPr lang="en-US" sz="4200" dirty="0" err="1" smtClean="0"/>
              <a:t>Owlsnest</a:t>
            </a:r>
            <a:r>
              <a:rPr lang="en-US" sz="4200" dirty="0" smtClean="0"/>
              <a:t>. I met with Dave on Wednesday and he explained to me in more detail what constitutes an abnormal EEG. I also completed Dave’s assignment concerning the sorting through </a:t>
            </a:r>
            <a:r>
              <a:rPr lang="en-US" sz="4200" dirty="0" err="1" smtClean="0"/>
              <a:t>edf</a:t>
            </a:r>
            <a:r>
              <a:rPr lang="en-US" sz="4200" dirty="0" smtClean="0"/>
              <a:t> files.</a:t>
            </a:r>
            <a:endParaRPr lang="en-US" sz="4200" dirty="0" smtClean="0"/>
          </a:p>
          <a:p>
            <a:r>
              <a:rPr lang="en-US" sz="4200" b="1" dirty="0" smtClean="0"/>
              <a:t>Interpolation: </a:t>
            </a:r>
            <a:r>
              <a:rPr lang="en-US" sz="4200" dirty="0" smtClean="0"/>
              <a:t>I finished creating a version of the parameter file. I have completed the developing the parsing code. </a:t>
            </a:r>
            <a:endParaRPr lang="en-US" sz="4200" b="1" dirty="0" smtClean="0"/>
          </a:p>
          <a:p>
            <a:r>
              <a:rPr lang="en-US" sz="4200" b="1" dirty="0" smtClean="0"/>
              <a:t>GIT</a:t>
            </a:r>
            <a:r>
              <a:rPr lang="en-US" sz="4200" dirty="0" smtClean="0"/>
              <a:t>: I have set up a repository and I have added the </a:t>
            </a:r>
            <a:r>
              <a:rPr lang="en-US" sz="4200" dirty="0" err="1" smtClean="0"/>
              <a:t>src</a:t>
            </a:r>
            <a:r>
              <a:rPr lang="en-US" sz="4200" dirty="0" smtClean="0"/>
              <a:t> files for </a:t>
            </a:r>
            <a:r>
              <a:rPr lang="en-US" sz="4200" dirty="0" err="1" smtClean="0"/>
              <a:t>dsp</a:t>
            </a:r>
            <a:r>
              <a:rPr lang="en-US" sz="4200" dirty="0" smtClean="0"/>
              <a:t> code on my own machine. I am now able to check files in and out. I am able to track the changes I have made to any of the code I write for the </a:t>
            </a:r>
            <a:r>
              <a:rPr lang="en-US" sz="4200" dirty="0" smtClean="0"/>
              <a:t>parsing of the interpolation parameter file.</a:t>
            </a:r>
            <a:r>
              <a:rPr lang="en-US" sz="4200" dirty="0" smtClean="0"/>
              <a:t> </a:t>
            </a:r>
            <a:endParaRPr lang="en-US" sz="4200" dirty="0"/>
          </a:p>
          <a:p>
            <a:r>
              <a:rPr lang="en-US" sz="4200" b="1" dirty="0" smtClean="0"/>
              <a:t>General: </a:t>
            </a:r>
            <a:r>
              <a:rPr lang="en-US" sz="4200" dirty="0" smtClean="0"/>
              <a:t>The issues that I was having the </a:t>
            </a:r>
            <a:r>
              <a:rPr lang="en-US" sz="4200" dirty="0" err="1" smtClean="0"/>
              <a:t>isip</a:t>
            </a:r>
            <a:r>
              <a:rPr lang="en-US" sz="4200" dirty="0" smtClean="0"/>
              <a:t> environment were fixed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117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Normal/Abnormal: </a:t>
            </a:r>
            <a:r>
              <a:rPr lang="en-US" dirty="0" smtClean="0"/>
              <a:t>Meet with the team and try to come up with a plan for how we are going to implement this decision process.</a:t>
            </a:r>
          </a:p>
          <a:p>
            <a:r>
              <a:rPr lang="en-US" b="1" dirty="0" smtClean="0"/>
              <a:t>Interpolation: </a:t>
            </a:r>
            <a:r>
              <a:rPr lang="en-US" dirty="0" smtClean="0"/>
              <a:t>Test the parsing code I wrote and possibly test the our design for interp.</a:t>
            </a:r>
          </a:p>
          <a:p>
            <a:r>
              <a:rPr lang="en-US" b="1" dirty="0" smtClean="0"/>
              <a:t>GIT: </a:t>
            </a:r>
            <a:r>
              <a:rPr lang="en-US" dirty="0" smtClean="0"/>
              <a:t>Continue to use it as a way to track the changes I make the </a:t>
            </a:r>
            <a:r>
              <a:rPr lang="en-US" dirty="0" err="1" smtClean="0"/>
              <a:t>dsp</a:t>
            </a:r>
            <a:r>
              <a:rPr lang="en-US" dirty="0" smtClean="0"/>
              <a:t> code.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980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282</Words>
  <Application>Microsoft Macintosh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Weekly Update 05/29/2015</vt:lpstr>
      <vt:lpstr>Goals</vt:lpstr>
      <vt:lpstr>Accomplishments</vt:lpstr>
      <vt:lpstr>Goals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Update 05/29/2015</dc:title>
  <dc:creator>Gabriella Suarez</dc:creator>
  <cp:lastModifiedBy>Gabriella Suarez</cp:lastModifiedBy>
  <cp:revision>3</cp:revision>
  <dcterms:created xsi:type="dcterms:W3CDTF">2015-05-29T02:19:19Z</dcterms:created>
  <dcterms:modified xsi:type="dcterms:W3CDTF">2015-05-29T02:35:59Z</dcterms:modified>
</cp:coreProperties>
</file>