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05/29/2015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Define an approach to </a:t>
            </a:r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dirty="0" smtClean="0"/>
              <a:t>interpolation </a:t>
            </a:r>
            <a:r>
              <a:rPr lang="en-US" dirty="0"/>
              <a:t>utility in </a:t>
            </a:r>
            <a:r>
              <a:rPr lang="en-US" dirty="0" err="1"/>
              <a:t>dsp</a:t>
            </a:r>
            <a:r>
              <a:rPr lang="en-US" dirty="0"/>
              <a:t> </a:t>
            </a:r>
            <a:r>
              <a:rPr lang="en-US" dirty="0" smtClean="0"/>
              <a:t>code.</a:t>
            </a:r>
            <a:endParaRPr lang="en-US" dirty="0"/>
          </a:p>
          <a:p>
            <a:pPr algn="just"/>
            <a:r>
              <a:rPr lang="en-US" dirty="0"/>
              <a:t>Write </a:t>
            </a:r>
            <a:r>
              <a:rPr lang="en-US" dirty="0" smtClean="0"/>
              <a:t>code </a:t>
            </a:r>
            <a:r>
              <a:rPr lang="en-US" dirty="0"/>
              <a:t>to deal with the channel </a:t>
            </a:r>
            <a:r>
              <a:rPr lang="en-US" dirty="0" smtClean="0"/>
              <a:t>processing regarding Interpolation project.</a:t>
            </a:r>
          </a:p>
          <a:p>
            <a:pPr marL="914400" lvl="1" indent="-457200" algn="just">
              <a:buAutoNum type="arabicParenR"/>
            </a:pPr>
            <a:r>
              <a:rPr lang="en-US" dirty="0"/>
              <a:t>Create a new channel by averaging the first 3 channels of an .</a:t>
            </a:r>
            <a:r>
              <a:rPr lang="en-US" dirty="0" err="1"/>
              <a:t>edf</a:t>
            </a:r>
            <a:r>
              <a:rPr lang="en-US" dirty="0"/>
              <a:t> file;</a:t>
            </a:r>
          </a:p>
          <a:p>
            <a:pPr marL="914400" lvl="1" indent="-457200" algn="just">
              <a:buAutoNum type="arabicParenR"/>
            </a:pPr>
            <a:r>
              <a:rPr lang="en-US" dirty="0"/>
              <a:t>Retrieve a channel by label;</a:t>
            </a:r>
          </a:p>
          <a:p>
            <a:pPr marL="914400" lvl="1" indent="-457200" algn="just">
              <a:buAutoNum type="arabicParenR"/>
            </a:pPr>
            <a:r>
              <a:rPr lang="en-US" dirty="0"/>
              <a:t>Create a method to loop over all adjacent channels and compute interpolation;</a:t>
            </a:r>
          </a:p>
          <a:p>
            <a:pPr marL="914400" lvl="1" indent="-457200" algn="just">
              <a:buAutoNum type="arabicParenR"/>
            </a:pPr>
            <a:r>
              <a:rPr lang="en-US" dirty="0"/>
              <a:t>Approach to add the new channel </a:t>
            </a:r>
            <a:r>
              <a:rPr lang="en-US" dirty="0" smtClean="0"/>
              <a:t>into </a:t>
            </a:r>
            <a:r>
              <a:rPr lang="en-US" dirty="0"/>
              <a:t>the original </a:t>
            </a:r>
            <a:r>
              <a:rPr lang="en-US" dirty="0" smtClean="0"/>
              <a:t>set of channels;</a:t>
            </a:r>
          </a:p>
          <a:p>
            <a:pPr marL="914400" lvl="1" indent="-457200" algn="just">
              <a:buAutoNum type="arabicParenR"/>
            </a:pPr>
            <a:r>
              <a:rPr lang="en-US" dirty="0" smtClean="0"/>
              <a:t>Create new .</a:t>
            </a:r>
            <a:r>
              <a:rPr lang="en-US" dirty="0" err="1" smtClean="0"/>
              <a:t>edf</a:t>
            </a:r>
            <a:r>
              <a:rPr lang="en-US" dirty="0" smtClean="0"/>
              <a:t> file;</a:t>
            </a:r>
          </a:p>
          <a:p>
            <a:r>
              <a:rPr lang="en-US" dirty="0" smtClean="0"/>
              <a:t>Replicate </a:t>
            </a:r>
            <a:r>
              <a:rPr lang="en-US" dirty="0"/>
              <a:t>baseline experiment </a:t>
            </a:r>
            <a:r>
              <a:rPr lang="en-US" dirty="0" smtClean="0"/>
              <a:t>exp_0014.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Agreement to build Interpolation utility on top of </a:t>
            </a:r>
            <a:r>
              <a:rPr lang="en-US" dirty="0" err="1" smtClean="0"/>
              <a:t>gen_feats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Existing functions are bein</a:t>
            </a:r>
            <a:r>
              <a:rPr lang="en-US" dirty="0" smtClean="0"/>
              <a:t>g modified in order to implement Interpolation algorithm.</a:t>
            </a:r>
            <a:endParaRPr lang="en-US" dirty="0"/>
          </a:p>
          <a:p>
            <a:pPr algn="just"/>
            <a:r>
              <a:rPr lang="en-US" dirty="0" smtClean="0"/>
              <a:t>Channel created by </a:t>
            </a:r>
            <a:r>
              <a:rPr lang="en-US" dirty="0"/>
              <a:t>averaging the first 3 channels of an .</a:t>
            </a:r>
            <a:r>
              <a:rPr lang="en-US" dirty="0" err="1"/>
              <a:t>edf</a:t>
            </a:r>
            <a:r>
              <a:rPr lang="en-US" dirty="0"/>
              <a:t> </a:t>
            </a:r>
            <a:r>
              <a:rPr lang="en-US" dirty="0" smtClean="0"/>
              <a:t>file.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Edf</a:t>
            </a:r>
            <a:r>
              <a:rPr lang="en-US" dirty="0" smtClean="0"/>
              <a:t>::select method used to retrieve discrete points of a channel by label.</a:t>
            </a:r>
          </a:p>
          <a:p>
            <a:pPr algn="just"/>
            <a:r>
              <a:rPr lang="en-US" dirty="0"/>
              <a:t>Baseline experiment exp_0014 replicated into </a:t>
            </a:r>
            <a:r>
              <a:rPr lang="en-US" dirty="0" smtClean="0"/>
              <a:t>t_000_002 directory.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631" y="3452812"/>
            <a:ext cx="2847981" cy="175113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76" y="3452812"/>
            <a:ext cx="2848246" cy="17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en-US" dirty="0" smtClean="0"/>
              <a:t>Implement approach to add the new channel.</a:t>
            </a:r>
          </a:p>
          <a:p>
            <a:pPr lvl="1" algn="just"/>
            <a:r>
              <a:rPr lang="en-US" dirty="0" smtClean="0"/>
              <a:t>Propose another parameter file</a:t>
            </a:r>
          </a:p>
          <a:p>
            <a:pPr lvl="2" algn="just"/>
            <a:r>
              <a:rPr lang="en-US" dirty="0" smtClean="0"/>
              <a:t>New variable indicating the right order of the channels (including the missing channels) by label.  </a:t>
            </a:r>
            <a:endParaRPr lang="en-US" dirty="0" smtClean="0"/>
          </a:p>
          <a:p>
            <a:r>
              <a:rPr lang="en-US" dirty="0" smtClean="0"/>
              <a:t>Work on creating a new .</a:t>
            </a:r>
            <a:r>
              <a:rPr lang="en-US" dirty="0" err="1" smtClean="0"/>
              <a:t>edf</a:t>
            </a:r>
            <a:r>
              <a:rPr lang="en-US" dirty="0" smtClean="0"/>
              <a:t> file with the new set of channels.</a:t>
            </a:r>
            <a:endParaRPr lang="en-US" dirty="0" smtClean="0"/>
          </a:p>
          <a:p>
            <a:pPr algn="just"/>
            <a:r>
              <a:rPr lang="en-US" dirty="0" smtClean="0"/>
              <a:t>Attach the parsing and channel processing functionality into the </a:t>
            </a:r>
            <a:r>
              <a:rPr lang="en-US" dirty="0" err="1" smtClean="0"/>
              <a:t>dsp</a:t>
            </a:r>
            <a:r>
              <a:rPr lang="en-US" dirty="0"/>
              <a:t> </a:t>
            </a:r>
            <a:r>
              <a:rPr lang="en-US" dirty="0" smtClean="0"/>
              <a:t>code.</a:t>
            </a:r>
          </a:p>
          <a:p>
            <a:pPr algn="just"/>
            <a:r>
              <a:rPr lang="en-US" dirty="0" smtClean="0"/>
              <a:t>Make experiments evaluating functionality.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215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36</cp:revision>
  <dcterms:created xsi:type="dcterms:W3CDTF">2015-05-21T21:39:44Z</dcterms:created>
  <dcterms:modified xsi:type="dcterms:W3CDTF">2015-05-29T02:50:12Z</dcterms:modified>
</cp:coreProperties>
</file>