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itrc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ocaddie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421" y="1392820"/>
            <a:ext cx="9001462" cy="2387600"/>
          </a:xfrm>
        </p:spPr>
        <p:txBody>
          <a:bodyPr/>
          <a:lstStyle/>
          <a:p>
            <a:r>
              <a:rPr lang="pt-BR" dirty="0" smtClean="0"/>
              <a:t>Summer research: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202238"/>
            <a:ext cx="9001462" cy="1655762"/>
          </a:xfrm>
        </p:spPr>
        <p:txBody>
          <a:bodyPr/>
          <a:lstStyle/>
          <a:p>
            <a:r>
              <a:rPr lang="pt-BR" dirty="0" smtClean="0"/>
              <a:t>Francisco Parente, June 8</a:t>
            </a:r>
            <a:r>
              <a:rPr lang="pt-BR" baseline="30000" dirty="0" smtClean="0"/>
              <a:t>th</a:t>
            </a:r>
            <a:r>
              <a:rPr lang="pt-BR" dirty="0" smtClean="0"/>
              <a:t>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effectLst/>
              </a:rPr>
              <a:t>Continue </a:t>
            </a:r>
            <a:r>
              <a:rPr lang="en-US" dirty="0">
                <a:effectLst/>
              </a:rPr>
              <a:t>next </a:t>
            </a:r>
            <a:r>
              <a:rPr lang="en-US" dirty="0" smtClean="0">
                <a:effectLst/>
              </a:rPr>
              <a:t>steps in </a:t>
            </a:r>
            <a:r>
              <a:rPr lang="en-US" dirty="0">
                <a:effectLst/>
              </a:rPr>
              <a:t>the sleep spindle </a:t>
            </a:r>
            <a:r>
              <a:rPr lang="en-US" dirty="0" smtClean="0">
                <a:effectLst/>
              </a:rPr>
              <a:t>project using the annotations;</a:t>
            </a:r>
            <a:endParaRPr lang="pt-BR" dirty="0" smtClean="0">
              <a:effectLst/>
            </a:endParaRPr>
          </a:p>
          <a:p>
            <a:pPr algn="just"/>
            <a:endParaRPr lang="en-US" dirty="0" smtClean="0">
              <a:effectLst/>
            </a:endParaRPr>
          </a:p>
          <a:p>
            <a:pPr algn="just"/>
            <a:r>
              <a:rPr lang="en-US" dirty="0">
                <a:effectLst/>
              </a:rPr>
              <a:t> Work on the </a:t>
            </a:r>
            <a:r>
              <a:rPr lang="en-US" dirty="0" err="1">
                <a:effectLst/>
              </a:rPr>
              <a:t>AutoEEG</a:t>
            </a:r>
            <a:r>
              <a:rPr lang="en-US" dirty="0">
                <a:effectLst/>
              </a:rPr>
              <a:t> system in order to finish the experiment (exp_0014</a:t>
            </a:r>
            <a:r>
              <a:rPr lang="en-US" dirty="0" smtClean="0">
                <a:effectLst/>
              </a:rPr>
              <a:t>);</a:t>
            </a:r>
          </a:p>
          <a:p>
            <a:pPr algn="just"/>
            <a:endParaRPr lang="pt-BR" dirty="0">
              <a:effectLst/>
            </a:endParaRPr>
          </a:p>
          <a:p>
            <a:pPr algn="just"/>
            <a:r>
              <a:rPr lang="en-US" dirty="0">
                <a:effectLst/>
              </a:rPr>
              <a:t>Look at the resources available </a:t>
            </a:r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the Internet, such as </a:t>
            </a:r>
            <a:r>
              <a:rPr lang="en-US" dirty="0">
                <a:effectLst/>
                <a:hlinkClick r:id="rId3"/>
              </a:rPr>
              <a:t>nitrc.org</a:t>
            </a:r>
            <a:r>
              <a:rPr lang="en-US" dirty="0">
                <a:effectLst/>
              </a:rPr>
              <a:t> and </a:t>
            </a:r>
            <a:r>
              <a:rPr lang="en-US" dirty="0">
                <a:effectLst/>
                <a:hlinkClick r:id="rId4"/>
              </a:rPr>
              <a:t>biocaddie.org</a:t>
            </a:r>
            <a:r>
              <a:rPr lang="en-US" dirty="0">
                <a:effectLst/>
              </a:rPr>
              <a:t> .</a:t>
            </a:r>
          </a:p>
          <a:p>
            <a:endParaRPr lang="en-US" dirty="0">
              <a:effectLst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3822" y="5951343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8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effectLst/>
              </a:rPr>
              <a:t>Meeting with Amir, Dave, </a:t>
            </a:r>
            <a:r>
              <a:rPr lang="en-US" dirty="0" err="1">
                <a:effectLst/>
              </a:rPr>
              <a:t>Meysam</a:t>
            </a:r>
            <a:r>
              <a:rPr lang="en-US" dirty="0">
                <a:effectLst/>
              </a:rPr>
              <a:t>, Lucas Santana and I in order to understand the next steps for the Sleep Spindle </a:t>
            </a:r>
            <a:r>
              <a:rPr lang="en-US" dirty="0" smtClean="0">
                <a:effectLst/>
              </a:rPr>
              <a:t>project;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en-US" dirty="0">
                <a:effectLst/>
              </a:rPr>
              <a:t>Worked on the </a:t>
            </a:r>
            <a:r>
              <a:rPr lang="en-US" dirty="0" err="1">
                <a:effectLst/>
              </a:rPr>
              <a:t>AutoEEG</a:t>
            </a:r>
            <a:r>
              <a:rPr lang="en-US" dirty="0">
                <a:effectLst/>
              </a:rPr>
              <a:t> system in order to finish the experiment (exp_0014) </a:t>
            </a:r>
            <a:r>
              <a:rPr lang="en-US" dirty="0" smtClean="0">
                <a:effectLst/>
              </a:rPr>
              <a:t>properly;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en-US" dirty="0">
                <a:effectLst/>
              </a:rPr>
              <a:t>Studying the resources available in the Internet for the Ontologies for EEGs </a:t>
            </a:r>
            <a:r>
              <a:rPr lang="en-US" dirty="0" smtClean="0">
                <a:effectLst/>
              </a:rPr>
              <a:t>project.</a:t>
            </a:r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3822" y="5951343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8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effectLst/>
              </a:rPr>
              <a:t>Finish </a:t>
            </a:r>
            <a:r>
              <a:rPr lang="en-US" dirty="0">
                <a:effectLst/>
              </a:rPr>
              <a:t>the </a:t>
            </a:r>
            <a:r>
              <a:rPr lang="en-US" dirty="0" smtClean="0">
                <a:effectLst/>
              </a:rPr>
              <a:t>experiment (exp_0014);</a:t>
            </a:r>
          </a:p>
          <a:p>
            <a:pPr algn="just"/>
            <a:endParaRPr lang="en-US" dirty="0">
              <a:effectLst/>
            </a:endParaRPr>
          </a:p>
          <a:p>
            <a:pPr algn="just"/>
            <a:r>
              <a:rPr lang="en-US" dirty="0" smtClean="0">
                <a:effectLst/>
              </a:rPr>
              <a:t>Start </a:t>
            </a:r>
            <a:r>
              <a:rPr lang="en-US" dirty="0">
                <a:effectLst/>
              </a:rPr>
              <a:t>to work on the scripts to recognize </a:t>
            </a:r>
            <a:r>
              <a:rPr lang="en-US">
                <a:effectLst/>
              </a:rPr>
              <a:t>Sleep </a:t>
            </a:r>
            <a:r>
              <a:rPr lang="en-US" smtClean="0">
                <a:effectLst/>
              </a:rPr>
              <a:t>Spindles</a:t>
            </a:r>
            <a:r>
              <a:rPr lang="en-US" dirty="0">
                <a:effectLst/>
              </a:rPr>
              <a:t>;</a:t>
            </a:r>
            <a:endParaRPr lang="en-US" dirty="0" smtClean="0">
              <a:effectLst/>
            </a:endParaRPr>
          </a:p>
          <a:p>
            <a:pPr algn="just"/>
            <a:endParaRPr lang="pt-BR" dirty="0">
              <a:effectLst/>
            </a:endParaRPr>
          </a:p>
          <a:p>
            <a:pPr algn="just"/>
            <a:r>
              <a:rPr lang="en-US" dirty="0">
                <a:effectLst/>
              </a:rPr>
              <a:t>Meet with Dave and the other summer UG researchers on Tuesday in order to discuss the research accomplishments;</a:t>
            </a:r>
          </a:p>
          <a:p>
            <a:pPr algn="just"/>
            <a:endParaRPr lang="pt-BR" dirty="0">
              <a:effectLst/>
            </a:endParaRPr>
          </a:p>
          <a:p>
            <a:pPr algn="just"/>
            <a:r>
              <a:rPr lang="pt-BR" dirty="0" smtClean="0">
                <a:effectLst/>
              </a:rPr>
              <a:t>Study</a:t>
            </a:r>
            <a:r>
              <a:rPr lang="pt-BR" dirty="0" smtClean="0">
                <a:effectLst/>
              </a:rPr>
              <a:t> and run the EEGLab environment.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3822" y="5951343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8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83</TotalTime>
  <Words>126</Words>
  <Application>Microsoft Office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Damask</vt:lpstr>
      <vt:lpstr>Summer research:  Weekly Meeting</vt:lpstr>
      <vt:lpstr>Goals</vt:lpstr>
      <vt:lpstr>accomplishments</vt:lpstr>
      <vt:lpstr>Plans for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13</cp:revision>
  <dcterms:created xsi:type="dcterms:W3CDTF">2015-05-15T11:18:58Z</dcterms:created>
  <dcterms:modified xsi:type="dcterms:W3CDTF">2015-06-08T05:30:59Z</dcterms:modified>
</cp:coreProperties>
</file>