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588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15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73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24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1361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830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53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05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780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6207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68BF8-121D-4D0B-A3EE-2EBEE7D51024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7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68BF8-121D-4D0B-A3EE-2EBEE7D51024}" type="datetimeFigureOut">
              <a:rPr lang="pt-BR" smtClean="0"/>
              <a:t>08/06/2015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6DA80-C11E-48AF-8A6E-D8F305D11DB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9152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Weekly Presentation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Anderson G Moura</a:t>
            </a:r>
          </a:p>
          <a:p>
            <a:r>
              <a:rPr lang="pt-BR" dirty="0" smtClean="0"/>
              <a:t>06/08/2015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522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Kaldi</a:t>
            </a:r>
          </a:p>
          <a:p>
            <a:pPr lvl="1"/>
            <a:r>
              <a:rPr lang="en-US" dirty="0"/>
              <a:t>Correct the discrepancy between our results and the proper ones of </a:t>
            </a:r>
            <a:r>
              <a:rPr lang="en-US" dirty="0" err="1"/>
              <a:t>RM</a:t>
            </a:r>
            <a:r>
              <a:rPr lang="en-US" dirty="0"/>
              <a:t> </a:t>
            </a:r>
            <a:r>
              <a:rPr lang="en-US" dirty="0" smtClean="0"/>
              <a:t>example</a:t>
            </a:r>
            <a:endParaRPr lang="en-US" sz="8400" dirty="0"/>
          </a:p>
          <a:p>
            <a:pPr lvl="1"/>
            <a:r>
              <a:rPr lang="en-US" dirty="0" smtClean="0"/>
              <a:t>Run </a:t>
            </a:r>
            <a:r>
              <a:rPr lang="en-US" dirty="0"/>
              <a:t>a demonstration on </a:t>
            </a:r>
            <a:r>
              <a:rPr lang="en-US" dirty="0" err="1" smtClean="0"/>
              <a:t>TIDigits</a:t>
            </a: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r>
              <a:rPr lang="pt-BR" dirty="0" smtClean="0"/>
              <a:t>Wavelets</a:t>
            </a:r>
          </a:p>
          <a:p>
            <a:pPr lvl="1"/>
            <a:r>
              <a:rPr lang="en-US" dirty="0"/>
              <a:t>Convert the “Feature Extraction using Wavelets” </a:t>
            </a:r>
            <a:r>
              <a:rPr lang="en-US" dirty="0" err="1"/>
              <a:t>MATLAB</a:t>
            </a:r>
            <a:r>
              <a:rPr lang="en-US" dirty="0"/>
              <a:t> code to Python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459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successfully converted the code using the </a:t>
            </a:r>
            <a:r>
              <a:rPr lang="en-US" dirty="0" err="1"/>
              <a:t>PyWavelets</a:t>
            </a:r>
            <a:r>
              <a:rPr lang="en-US" dirty="0"/>
              <a:t> library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17351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rapping </a:t>
            </a:r>
            <a:r>
              <a:rPr lang="en-US" dirty="0"/>
              <a:t>out the python codes with other python modules to </a:t>
            </a:r>
            <a:r>
              <a:rPr lang="en-US" dirty="0" smtClean="0"/>
              <a:t>provide </a:t>
            </a:r>
            <a:r>
              <a:rPr lang="en-US" dirty="0"/>
              <a:t>a wavelet feature </a:t>
            </a:r>
            <a:r>
              <a:rPr lang="en-US" dirty="0" smtClean="0"/>
              <a:t>extraction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200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41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Weekly Presentation</vt:lpstr>
      <vt:lpstr>Goals</vt:lpstr>
      <vt:lpstr>Accomplishments</vt:lpstr>
      <vt:lpstr>Plans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Presentation</dc:title>
  <dc:creator>Anderson</dc:creator>
  <cp:lastModifiedBy>Anderson</cp:lastModifiedBy>
  <cp:revision>21</cp:revision>
  <dcterms:created xsi:type="dcterms:W3CDTF">2015-05-15T02:21:28Z</dcterms:created>
  <dcterms:modified xsi:type="dcterms:W3CDTF">2015-06-08T12:57:35Z</dcterms:modified>
</cp:coreProperties>
</file>