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6/8/2015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6/08/2015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Kaldi</a:t>
            </a:r>
            <a:r>
              <a:rPr lang="pt-BR" dirty="0"/>
              <a:t> 	</a:t>
            </a:r>
          </a:p>
          <a:p>
            <a:pPr lvl="1"/>
            <a:r>
              <a:rPr lang="pt-BR" dirty="0"/>
              <a:t>Solve </a:t>
            </a:r>
            <a:r>
              <a:rPr lang="pt-BR" dirty="0" err="1"/>
              <a:t>problems</a:t>
            </a:r>
            <a:r>
              <a:rPr lang="pt-BR" dirty="0"/>
              <a:t> </a:t>
            </a:r>
            <a:r>
              <a:rPr lang="en-US" dirty="0"/>
              <a:t>with </a:t>
            </a:r>
            <a:r>
              <a:rPr lang="en-US" dirty="0" err="1"/>
              <a:t>kaldi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Go</a:t>
            </a:r>
            <a:r>
              <a:rPr lang="pt-BR" dirty="0"/>
              <a:t> </a:t>
            </a:r>
            <a:r>
              <a:rPr lang="pt-BR" dirty="0" err="1"/>
              <a:t>through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code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see</a:t>
            </a:r>
            <a:r>
              <a:rPr lang="pt-BR" dirty="0"/>
              <a:t> more </a:t>
            </a:r>
            <a:r>
              <a:rPr lang="pt-BR" dirty="0" err="1"/>
              <a:t>detailed</a:t>
            </a:r>
            <a:r>
              <a:rPr lang="pt-BR" dirty="0"/>
              <a:t> </a:t>
            </a:r>
            <a:r>
              <a:rPr lang="pt-BR" dirty="0" err="1"/>
              <a:t>explanations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results</a:t>
            </a:r>
            <a:r>
              <a:rPr lang="pt-BR" dirty="0"/>
              <a:t>.</a:t>
            </a:r>
          </a:p>
          <a:p>
            <a:r>
              <a:rPr lang="pt-BR" dirty="0"/>
              <a:t>Normal/abnormal</a:t>
            </a:r>
            <a:endParaRPr lang="en-US" dirty="0"/>
          </a:p>
          <a:p>
            <a:pPr lvl="1"/>
            <a:r>
              <a:rPr lang="en-US" dirty="0"/>
              <a:t>Read about the classification of EEGs as normal or abnormal and talk to Dave about the decision making process.</a:t>
            </a:r>
          </a:p>
          <a:p>
            <a:pPr lvl="1"/>
            <a:r>
              <a:rPr lang="en-US" dirty="0"/>
              <a:t>Get familiar with the existing </a:t>
            </a:r>
            <a:r>
              <a:rPr lang="en-US" dirty="0" err="1"/>
              <a:t>AutoEEG</a:t>
            </a:r>
            <a:r>
              <a:rPr lang="en-US" dirty="0"/>
              <a:t> system based on HTK and replicate one existing experiment where a model is trained on a small set of data and then evaluated.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Monophone</a:t>
            </a:r>
            <a:r>
              <a:rPr lang="en-US" dirty="0" smtClean="0"/>
              <a:t> training on </a:t>
            </a:r>
            <a:r>
              <a:rPr lang="en-US" dirty="0" err="1" smtClean="0"/>
              <a:t>Tidigits</a:t>
            </a:r>
            <a:r>
              <a:rPr lang="en-US" dirty="0" smtClean="0"/>
              <a:t> and rm.</a:t>
            </a:r>
          </a:p>
          <a:p>
            <a:endParaRPr lang="en-US" dirty="0"/>
          </a:p>
          <a:p>
            <a:r>
              <a:rPr lang="en-US" dirty="0" err="1" smtClean="0"/>
              <a:t>Selecte</a:t>
            </a:r>
            <a:r>
              <a:rPr lang="en-US" dirty="0" smtClean="0"/>
              <a:t> some .</a:t>
            </a:r>
            <a:r>
              <a:rPr lang="en-US" dirty="0" err="1" smtClean="0"/>
              <a:t>edf</a:t>
            </a:r>
            <a:r>
              <a:rPr lang="en-US" dirty="0" smtClean="0"/>
              <a:t> files for </a:t>
            </a:r>
            <a:r>
              <a:rPr lang="en-US" dirty="0" err="1" smtClean="0"/>
              <a:t>dave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Kaldi</a:t>
            </a:r>
            <a:r>
              <a:rPr lang="pt-BR" dirty="0" smtClean="0"/>
              <a:t> 	</a:t>
            </a:r>
          </a:p>
          <a:p>
            <a:pPr lvl="1"/>
            <a:r>
              <a:rPr lang="en-US" dirty="0" smtClean="0"/>
              <a:t>Run </a:t>
            </a:r>
            <a:r>
              <a:rPr lang="en-US" dirty="0"/>
              <a:t>the full </a:t>
            </a:r>
            <a:r>
              <a:rPr lang="en-US" dirty="0" err="1"/>
              <a:t>TIDigits</a:t>
            </a:r>
            <a:r>
              <a:rPr lang="en-US" dirty="0"/>
              <a:t> </a:t>
            </a:r>
            <a:r>
              <a:rPr lang="en-US" dirty="0" smtClean="0"/>
              <a:t>experiment.</a:t>
            </a:r>
            <a:endParaRPr lang="pt-BR" dirty="0" smtClean="0"/>
          </a:p>
          <a:p>
            <a:r>
              <a:rPr lang="pt-BR" dirty="0" smtClean="0"/>
              <a:t>Normal/abnormal</a:t>
            </a:r>
          </a:p>
          <a:p>
            <a:pPr lvl="1"/>
            <a:r>
              <a:rPr lang="en-US"/>
              <a:t> Study the Posterior Dominant Rhythm and the Anterior-Posterior Gradient of the </a:t>
            </a:r>
            <a:r>
              <a:rPr lang="en-US"/>
              <a:t>EEG </a:t>
            </a:r>
            <a:r>
              <a:rPr lang="en-US" smtClean="0"/>
              <a:t>signals.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27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12</cp:revision>
  <dcterms:created xsi:type="dcterms:W3CDTF">2015-05-22T00:25:08Z</dcterms:created>
  <dcterms:modified xsi:type="dcterms:W3CDTF">2015-06-08T12:22:20Z</dcterms:modified>
</cp:coreProperties>
</file>