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952-FC03-EB4E-8E09-673F8397FB8F}" type="datetimeFigureOut">
              <a:rPr lang="en-US" smtClean="0"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FB66-EEAC-0643-BBCF-A3DFE42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5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952-FC03-EB4E-8E09-673F8397FB8F}" type="datetimeFigureOut">
              <a:rPr lang="en-US" smtClean="0"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FB66-EEAC-0643-BBCF-A3DFE42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7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952-FC03-EB4E-8E09-673F8397FB8F}" type="datetimeFigureOut">
              <a:rPr lang="en-US" smtClean="0"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FB66-EEAC-0643-BBCF-A3DFE42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4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952-FC03-EB4E-8E09-673F8397FB8F}" type="datetimeFigureOut">
              <a:rPr lang="en-US" smtClean="0"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FB66-EEAC-0643-BBCF-A3DFE42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952-FC03-EB4E-8E09-673F8397FB8F}" type="datetimeFigureOut">
              <a:rPr lang="en-US" smtClean="0"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FB66-EEAC-0643-BBCF-A3DFE42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8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952-FC03-EB4E-8E09-673F8397FB8F}" type="datetimeFigureOut">
              <a:rPr lang="en-US" smtClean="0"/>
              <a:t>6/7/15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FB66-EEAC-0643-BBCF-A3DFE42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9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952-FC03-EB4E-8E09-673F8397FB8F}" type="datetimeFigureOut">
              <a:rPr lang="en-US" smtClean="0"/>
              <a:t>6/7/15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FB66-EEAC-0643-BBCF-A3DFE42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2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952-FC03-EB4E-8E09-673F8397FB8F}" type="datetimeFigureOut">
              <a:rPr lang="en-US" smtClean="0"/>
              <a:t>6/7/15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FB66-EEAC-0643-BBCF-A3DFE42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7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952-FC03-EB4E-8E09-673F8397FB8F}" type="datetimeFigureOut">
              <a:rPr lang="en-US" smtClean="0"/>
              <a:t>6/7/15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FB66-EEAC-0643-BBCF-A3DFE42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5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952-FC03-EB4E-8E09-673F8397FB8F}" type="datetimeFigureOut">
              <a:rPr lang="en-US" smtClean="0"/>
              <a:t>6/7/15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FB66-EEAC-0643-BBCF-A3DFE42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8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2952-FC03-EB4E-8E09-673F8397FB8F}" type="datetimeFigureOut">
              <a:rPr lang="en-US" smtClean="0"/>
              <a:t>6/7/15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FB66-EEAC-0643-BBCF-A3DFE42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6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52952-FC03-EB4E-8E09-673F8397FB8F}" type="datetimeFigureOut">
              <a:rPr lang="en-US" smtClean="0"/>
              <a:t>6/7/15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5FB66-EEAC-0643-BBCF-A3DFE428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2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Gabriella Suarez</a:t>
            </a:r>
            <a:br>
              <a:rPr lang="en-US" dirty="0" smtClean="0"/>
            </a:br>
            <a:r>
              <a:rPr lang="en-US" dirty="0" smtClean="0"/>
              <a:t>06/08/2015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3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Normal/Abnormal</a:t>
            </a:r>
            <a:r>
              <a:rPr lang="en-US" dirty="0"/>
              <a:t>- The normal/abnormal team needed to meet to discuss the implementation of this project. I needed to complete renaming the </a:t>
            </a:r>
            <a:r>
              <a:rPr lang="en-US" dirty="0" err="1"/>
              <a:t>edf</a:t>
            </a:r>
            <a:r>
              <a:rPr lang="en-US" dirty="0"/>
              <a:t> files and send them to Dave.</a:t>
            </a:r>
          </a:p>
          <a:p>
            <a:pPr lvl="0"/>
            <a:r>
              <a:rPr lang="en-US" b="1" dirty="0"/>
              <a:t>Interpolation</a:t>
            </a:r>
            <a:r>
              <a:rPr lang="en-US" dirty="0"/>
              <a:t>- I needed to test the parsing code that I edited and wrote. I would like to run a test this week. We also needed to replicate the average algorithm on MATLAB. </a:t>
            </a:r>
          </a:p>
          <a:p>
            <a:pPr lvl="0"/>
            <a:r>
              <a:rPr lang="en-US" b="1" dirty="0"/>
              <a:t>GIT</a:t>
            </a:r>
            <a:r>
              <a:rPr lang="en-US" dirty="0"/>
              <a:t>- I needed to set up a repository where </a:t>
            </a:r>
            <a:r>
              <a:rPr lang="en-US" dirty="0" err="1"/>
              <a:t>Fabricio</a:t>
            </a:r>
            <a:r>
              <a:rPr lang="en-US" dirty="0"/>
              <a:t> and I can check our code in and out as we make changes for the interpolation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1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Normal/Abnormal</a:t>
            </a:r>
            <a:r>
              <a:rPr lang="en-US" dirty="0" smtClean="0"/>
              <a:t>: Silvia, </a:t>
            </a:r>
            <a:r>
              <a:rPr lang="en-US" dirty="0" err="1" smtClean="0"/>
              <a:t>Jonatas</a:t>
            </a:r>
            <a:r>
              <a:rPr lang="en-US" dirty="0" smtClean="0"/>
              <a:t>, and I met to discuss the implementation of this project. I will be writing code on label that has the input of the different labels that we have and outputs the result (either normal or abnormal). I also collected some files for Dave.</a:t>
            </a:r>
          </a:p>
          <a:p>
            <a:pPr lvl="0"/>
            <a:r>
              <a:rPr lang="en-US" b="1" dirty="0"/>
              <a:t> </a:t>
            </a:r>
            <a:r>
              <a:rPr lang="en-US" b="1" dirty="0" smtClean="0"/>
              <a:t>Interpolation: </a:t>
            </a:r>
            <a:r>
              <a:rPr lang="en-US" dirty="0" smtClean="0"/>
              <a:t>I </a:t>
            </a:r>
            <a:r>
              <a:rPr lang="en-US" dirty="0"/>
              <a:t>successfully parsed the parameter </a:t>
            </a:r>
            <a:r>
              <a:rPr lang="en-US" dirty="0" smtClean="0"/>
              <a:t>file. </a:t>
            </a:r>
            <a:r>
              <a:rPr lang="en-US" dirty="0"/>
              <a:t>The linker error that I was having with </a:t>
            </a:r>
            <a:r>
              <a:rPr lang="en-US" dirty="0" err="1"/>
              <a:t>gen_feats</a:t>
            </a:r>
            <a:r>
              <a:rPr lang="en-US" dirty="0"/>
              <a:t> was fixed and I can now run the code and output the data onto a text file. </a:t>
            </a:r>
            <a:endParaRPr lang="en-US" dirty="0" smtClean="0"/>
          </a:p>
          <a:p>
            <a:r>
              <a:rPr lang="en-US" b="1" dirty="0" smtClean="0"/>
              <a:t>GIT:</a:t>
            </a:r>
            <a:r>
              <a:rPr lang="en-US" dirty="0" smtClean="0"/>
              <a:t> </a:t>
            </a:r>
            <a:r>
              <a:rPr lang="en-US" dirty="0"/>
              <a:t>I did not accomplish much for GIT this week. I still need to set up a private repository for </a:t>
            </a:r>
            <a:r>
              <a:rPr lang="en-US" dirty="0" err="1"/>
              <a:t>Fabricio</a:t>
            </a:r>
            <a:r>
              <a:rPr lang="en-US" dirty="0"/>
              <a:t> and </a:t>
            </a:r>
            <a:r>
              <a:rPr lang="en-US" dirty="0" smtClean="0"/>
              <a:t>myself. </a:t>
            </a:r>
          </a:p>
          <a:p>
            <a:r>
              <a:rPr lang="en-US" b="1" dirty="0" smtClean="0"/>
              <a:t>General: </a:t>
            </a:r>
            <a:r>
              <a:rPr lang="en-US" dirty="0" smtClean="0"/>
              <a:t>I started implementing editing the code to implement the new format for the montage variable on the parameter file. I also learned </a:t>
            </a:r>
            <a:r>
              <a:rPr lang="en-US" smtClean="0"/>
              <a:t>about char**.</a:t>
            </a:r>
            <a:endParaRPr lang="en-US" dirty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370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Normal/Abnormal</a:t>
            </a:r>
            <a:r>
              <a:rPr lang="en-US" dirty="0"/>
              <a:t>- I need to finish getting the </a:t>
            </a:r>
            <a:r>
              <a:rPr lang="en-US" dirty="0" err="1"/>
              <a:t>edf</a:t>
            </a:r>
            <a:r>
              <a:rPr lang="en-US" dirty="0"/>
              <a:t> files to Dave. I also need to learn as much as I can about Random tree. I want to be able to start writing the MATLAB code this week, if possible.</a:t>
            </a:r>
          </a:p>
          <a:p>
            <a:pPr lvl="0"/>
            <a:r>
              <a:rPr lang="en-US" b="1" dirty="0"/>
              <a:t>Interpolation</a:t>
            </a:r>
            <a:r>
              <a:rPr lang="en-US" dirty="0"/>
              <a:t>- </a:t>
            </a:r>
            <a:r>
              <a:rPr lang="en-US" dirty="0" err="1"/>
              <a:t>Fabricio</a:t>
            </a:r>
            <a:r>
              <a:rPr lang="en-US" dirty="0"/>
              <a:t> and I need to start combining our code together ( on GIT, hopefully). I need to add to add to the </a:t>
            </a:r>
            <a:r>
              <a:rPr lang="en-US" dirty="0" err="1"/>
              <a:t>get_labels</a:t>
            </a:r>
            <a:r>
              <a:rPr lang="en-US" dirty="0"/>
              <a:t> method a way to access the new channel and the adjacent channels that I added to the parameter file. </a:t>
            </a:r>
          </a:p>
          <a:p>
            <a:pPr lvl="0"/>
            <a:r>
              <a:rPr lang="en-US" b="1" dirty="0"/>
              <a:t>GIT</a:t>
            </a:r>
            <a:r>
              <a:rPr lang="en-US" dirty="0"/>
              <a:t>- I need to set up a private repository on </a:t>
            </a:r>
            <a:r>
              <a:rPr lang="en-US" dirty="0" err="1"/>
              <a:t>GitHub</a:t>
            </a:r>
            <a:r>
              <a:rPr lang="en-US" dirty="0"/>
              <a:t>. I also need to Dr. </a:t>
            </a:r>
            <a:r>
              <a:rPr lang="en-US" dirty="0" err="1"/>
              <a:t>Picone</a:t>
            </a:r>
            <a:r>
              <a:rPr lang="en-US" dirty="0"/>
              <a:t> about the cost of </a:t>
            </a:r>
            <a:r>
              <a:rPr lang="en-US" dirty="0" err="1"/>
              <a:t>GitHub</a:t>
            </a:r>
            <a:r>
              <a:rPr lang="en-US" dirty="0"/>
              <a:t>.</a:t>
            </a:r>
          </a:p>
          <a:p>
            <a:r>
              <a:rPr lang="en-US" b="1" dirty="0" smtClean="0"/>
              <a:t>General: </a:t>
            </a:r>
            <a:r>
              <a:rPr lang="en-US" dirty="0" smtClean="0"/>
              <a:t>I want to finish parsing the new format for the parameter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6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394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Report</vt:lpstr>
      <vt:lpstr>Goals</vt:lpstr>
      <vt:lpstr>Accomplishments</vt:lpstr>
      <vt:lpstr>Plans for Next Week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Report</dc:title>
  <dc:creator>Gabriella Suarez</dc:creator>
  <cp:lastModifiedBy>Gabriella Suarez</cp:lastModifiedBy>
  <cp:revision>2</cp:revision>
  <dcterms:created xsi:type="dcterms:W3CDTF">2015-06-08T01:33:24Z</dcterms:created>
  <dcterms:modified xsi:type="dcterms:W3CDTF">2015-06-08T01:46:16Z</dcterms:modified>
</cp:coreProperties>
</file>