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06/08/2015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Implement approach to add the new channel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dirty="0"/>
              <a:t>Work on creating a new .</a:t>
            </a:r>
            <a:r>
              <a:rPr lang="en-US" dirty="0" err="1"/>
              <a:t>edf</a:t>
            </a:r>
            <a:r>
              <a:rPr lang="en-US" dirty="0"/>
              <a:t> file with the new set of channels.</a:t>
            </a:r>
          </a:p>
          <a:p>
            <a:pPr algn="just"/>
            <a:r>
              <a:rPr lang="en-US" dirty="0"/>
              <a:t>Attach the parsing and channel processing functionality into the </a:t>
            </a:r>
            <a:r>
              <a:rPr lang="en-US" dirty="0" err="1"/>
              <a:t>dsp</a:t>
            </a:r>
            <a:r>
              <a:rPr lang="en-US" dirty="0"/>
              <a:t> code.</a:t>
            </a:r>
          </a:p>
          <a:p>
            <a:pPr algn="just"/>
            <a:r>
              <a:rPr lang="en-US" dirty="0"/>
              <a:t>Make experiments evaluating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New channel and its discrete points added in the original set of channels.</a:t>
            </a:r>
            <a:endParaRPr lang="en-US" dirty="0" smtClean="0"/>
          </a:p>
          <a:p>
            <a:pPr algn="just"/>
            <a:r>
              <a:rPr lang="en-US" dirty="0" smtClean="0"/>
              <a:t>New .</a:t>
            </a:r>
            <a:r>
              <a:rPr lang="en-US" dirty="0" err="1" smtClean="0"/>
              <a:t>edf</a:t>
            </a:r>
            <a:r>
              <a:rPr lang="en-US" dirty="0" smtClean="0"/>
              <a:t> file created.</a:t>
            </a:r>
          </a:p>
          <a:p>
            <a:pPr algn="just"/>
            <a:r>
              <a:rPr lang="en-US" dirty="0" smtClean="0"/>
              <a:t>The .</a:t>
            </a:r>
            <a:r>
              <a:rPr lang="en-US" dirty="0" err="1" smtClean="0"/>
              <a:t>edf</a:t>
            </a:r>
            <a:r>
              <a:rPr lang="en-US" dirty="0" smtClean="0"/>
              <a:t> file was tested in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  <a:r>
              <a:rPr lang="en-US" dirty="0" err="1" smtClean="0"/>
              <a:t>EDFbrowser</a:t>
            </a:r>
            <a:r>
              <a:rPr lang="en-US" dirty="0" smtClean="0"/>
              <a:t>, and </a:t>
            </a:r>
            <a:r>
              <a:rPr lang="en-US" dirty="0" err="1" smtClean="0"/>
              <a:t>print_signal</a:t>
            </a:r>
            <a:r>
              <a:rPr lang="en-US" dirty="0" smtClean="0"/>
              <a:t> utility.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1" b="8428"/>
          <a:stretch/>
        </p:blipFill>
        <p:spPr>
          <a:xfrm>
            <a:off x="838200" y="4172545"/>
            <a:ext cx="5034678" cy="247577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4" b="7547"/>
          <a:stretch/>
        </p:blipFill>
        <p:spPr>
          <a:xfrm>
            <a:off x="6096000" y="4172544"/>
            <a:ext cx="5034678" cy="247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Combine parsing and channel processing code.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/>
              <a:t>Correct error when the new channel is </a:t>
            </a:r>
            <a:r>
              <a:rPr lang="en-US" dirty="0" smtClean="0"/>
              <a:t>written to the file.</a:t>
            </a:r>
          </a:p>
          <a:p>
            <a:r>
              <a:rPr lang="en-US" dirty="0"/>
              <a:t>Check documentation.</a:t>
            </a:r>
            <a:endParaRPr lang="en-US" dirty="0" smtClean="0"/>
          </a:p>
          <a:p>
            <a:pPr algn="just"/>
            <a:r>
              <a:rPr lang="en-US" dirty="0"/>
              <a:t>Perform tests using the parameter file. </a:t>
            </a:r>
            <a:endParaRPr lang="en-US" dirty="0" smtClean="0"/>
          </a:p>
          <a:p>
            <a:pPr algn="just"/>
            <a:r>
              <a:rPr lang="en-US" dirty="0"/>
              <a:t>Work on PLED </a:t>
            </a:r>
            <a:r>
              <a:rPr lang="en-US" dirty="0" smtClean="0"/>
              <a:t>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119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45</cp:revision>
  <dcterms:created xsi:type="dcterms:W3CDTF">2015-05-21T21:39:44Z</dcterms:created>
  <dcterms:modified xsi:type="dcterms:W3CDTF">2015-06-07T23:37:05Z</dcterms:modified>
</cp:coreProperties>
</file>