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864CF-B20E-4734-ACB6-F94716F884A0}" type="datetime1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8C273-9B8F-4CD2-98B0-206E79D5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822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C6E63-8FC8-421A-9A61-F0D3DF7F67C8}" type="datetime1">
              <a:rPr lang="en-US" smtClean="0"/>
              <a:t>6/15/2015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E5504-766F-4A61-BC37-82C882B85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302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D5A1-DE85-4BF3-8EBA-D5837B996744}" type="datetime1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5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90FE-AADE-40C9-AF06-65678F1B24D3}" type="datetime1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81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5061-6BEA-4B00-BE82-8C34073D0A55}" type="datetime1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16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FF03-7CCC-4FB5-A5A8-5209F2883FBE}" type="datetime1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2610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E0C9-FD04-45D9-A431-22639F4913F4}" type="datetime1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10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0427-3F95-4135-B981-DA1E0BD424E6}" type="datetime1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6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74B6-64C6-410A-8559-B0224E1BB903}" type="datetime1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38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C8C2-43D8-483C-ACD3-545F94880AFF}" type="datetime1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39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8B3E-C273-4E5C-8B16-EEC404928B9C}" type="datetime1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4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9195-C6C7-4EE1-B41E-27F9FEB63FBC}" type="datetime1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4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BFBD-96E7-4A20-89F6-41F940B77514}" type="datetime1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7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C024-F907-4959-BCBA-9C4CBD84CE2B}" type="datetime1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2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43A2-3E33-482F-A451-44B95A490B6A}" type="datetime1">
              <a:rPr lang="en-US" smtClean="0"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0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0D6F-581C-4D0C-B115-AB854CA69687}" type="datetime1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6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70F3-8921-451A-9842-EA4525CF1D5B}" type="datetime1">
              <a:rPr lang="en-US" smtClean="0"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4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2FC2-C7D7-423A-B359-2EF6303A3A13}" type="datetime1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8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9472C-C6C9-4888-B9E5-A1520F1153A9}" type="datetime1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9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DA16D-576A-43DE-9F7C-0434FE73B1D0}" type="datetime1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352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5421" y="1392820"/>
            <a:ext cx="9001462" cy="2387600"/>
          </a:xfrm>
        </p:spPr>
        <p:txBody>
          <a:bodyPr/>
          <a:lstStyle/>
          <a:p>
            <a:r>
              <a:rPr lang="pt-BR" dirty="0" smtClean="0"/>
              <a:t>Summer research: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Weekly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5202238"/>
            <a:ext cx="9001462" cy="1655762"/>
          </a:xfrm>
        </p:spPr>
        <p:txBody>
          <a:bodyPr/>
          <a:lstStyle/>
          <a:p>
            <a:r>
              <a:rPr lang="pt-BR" dirty="0" smtClean="0"/>
              <a:t>Francisco Parente, June 15</a:t>
            </a:r>
            <a:r>
              <a:rPr lang="pt-BR" baseline="30000" dirty="0" smtClean="0"/>
              <a:t>th</a:t>
            </a:r>
            <a:r>
              <a:rPr lang="pt-BR" dirty="0" smtClean="0"/>
              <a:t>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22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Previous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>
                <a:effectLst/>
              </a:rPr>
              <a:t>Finish </a:t>
            </a:r>
            <a:r>
              <a:rPr lang="en-US" dirty="0" smtClean="0">
                <a:effectLst/>
              </a:rPr>
              <a:t>Experiment 14;</a:t>
            </a:r>
            <a:endParaRPr lang="en-US" dirty="0">
              <a:effectLst/>
            </a:endParaRPr>
          </a:p>
          <a:p>
            <a:pPr algn="just"/>
            <a:endParaRPr lang="en-US" dirty="0">
              <a:effectLst/>
            </a:endParaRPr>
          </a:p>
          <a:p>
            <a:pPr algn="just"/>
            <a:r>
              <a:rPr lang="en-US" dirty="0">
                <a:effectLst/>
              </a:rPr>
              <a:t>Start to work on the scripts to recognize Sleep Spindles;</a:t>
            </a:r>
          </a:p>
          <a:p>
            <a:pPr algn="just"/>
            <a:endParaRPr lang="pt-BR" dirty="0">
              <a:effectLst/>
            </a:endParaRPr>
          </a:p>
          <a:p>
            <a:pPr algn="just"/>
            <a:r>
              <a:rPr lang="en-US" dirty="0">
                <a:effectLst/>
              </a:rPr>
              <a:t>Meet with Dave </a:t>
            </a:r>
            <a:r>
              <a:rPr lang="en-US" dirty="0" smtClean="0">
                <a:effectLst/>
              </a:rPr>
              <a:t>and other </a:t>
            </a:r>
            <a:r>
              <a:rPr lang="en-US" dirty="0">
                <a:effectLst/>
              </a:rPr>
              <a:t>summer UG researchers </a:t>
            </a:r>
            <a:r>
              <a:rPr lang="en-US" dirty="0" smtClean="0">
                <a:effectLst/>
              </a:rPr>
              <a:t>in </a:t>
            </a:r>
            <a:r>
              <a:rPr lang="en-US" dirty="0">
                <a:effectLst/>
              </a:rPr>
              <a:t>order to discuss the research accomplishments;</a:t>
            </a:r>
          </a:p>
          <a:p>
            <a:pPr algn="just"/>
            <a:endParaRPr lang="pt-BR" dirty="0">
              <a:effectLst/>
            </a:endParaRPr>
          </a:p>
          <a:p>
            <a:pPr algn="just"/>
            <a:r>
              <a:rPr lang="pt-BR" dirty="0" smtClean="0">
                <a:effectLst/>
              </a:rPr>
              <a:t>Study </a:t>
            </a:r>
            <a:r>
              <a:rPr lang="pt-BR" dirty="0">
                <a:effectLst/>
              </a:rPr>
              <a:t>and run the EEGLab environment.</a:t>
            </a:r>
            <a:endParaRPr lang="en-US" dirty="0">
              <a:effectLst/>
            </a:endParaRP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3822" y="5951343"/>
            <a:ext cx="6672865" cy="365125"/>
          </a:xfrm>
        </p:spPr>
        <p:txBody>
          <a:bodyPr/>
          <a:lstStyle/>
          <a:p>
            <a:r>
              <a:rPr lang="en-US" dirty="0" smtClean="0"/>
              <a:t>Francisco Parente, June 15</a:t>
            </a:r>
            <a:r>
              <a:rPr lang="en-US" baseline="30000" dirty="0" smtClean="0"/>
              <a:t>th</a:t>
            </a:r>
            <a:r>
              <a:rPr lang="en-US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8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>
                <a:effectLst/>
              </a:rPr>
              <a:t>Meeting with Dave and other UG </a:t>
            </a:r>
            <a:r>
              <a:rPr lang="en-US" dirty="0" smtClean="0">
                <a:effectLst/>
              </a:rPr>
              <a:t>researchers:  We met </a:t>
            </a:r>
            <a:r>
              <a:rPr lang="en-US" dirty="0">
                <a:effectLst/>
              </a:rPr>
              <a:t>twice </a:t>
            </a:r>
            <a:r>
              <a:rPr lang="en-US" dirty="0" smtClean="0">
                <a:effectLst/>
              </a:rPr>
              <a:t>last </a:t>
            </a:r>
            <a:r>
              <a:rPr lang="en-US" dirty="0">
                <a:effectLst/>
              </a:rPr>
              <a:t>week with Dave to discuss the research accomplishments so far. We talked about </a:t>
            </a:r>
            <a:r>
              <a:rPr lang="en-US" dirty="0" smtClean="0">
                <a:effectLst/>
              </a:rPr>
              <a:t>Linear </a:t>
            </a:r>
            <a:r>
              <a:rPr lang="en-US" dirty="0">
                <a:effectLst/>
              </a:rPr>
              <a:t>Algebra, Sleep Spindle Detection and Experiment 14 </a:t>
            </a:r>
            <a:r>
              <a:rPr lang="en-US" dirty="0" smtClean="0">
                <a:effectLst/>
              </a:rPr>
              <a:t>issues;</a:t>
            </a:r>
            <a:endParaRPr lang="en-US" dirty="0">
              <a:effectLst/>
            </a:endParaRPr>
          </a:p>
          <a:p>
            <a:pPr algn="just"/>
            <a:endParaRPr lang="pt-BR" dirty="0" smtClean="0">
              <a:effectLst/>
            </a:endParaRPr>
          </a:p>
          <a:p>
            <a:pPr algn="just"/>
            <a:r>
              <a:rPr lang="en-US" dirty="0">
                <a:effectLst/>
              </a:rPr>
              <a:t>Meeting about Recognition System for Sleep </a:t>
            </a:r>
            <a:r>
              <a:rPr lang="en-US" dirty="0" smtClean="0">
                <a:effectLst/>
              </a:rPr>
              <a:t>Spindles: </a:t>
            </a:r>
            <a:r>
              <a:rPr lang="en-US" dirty="0">
                <a:effectLst/>
              </a:rPr>
              <a:t> Dave has taught Lucas and me </a:t>
            </a:r>
            <a:r>
              <a:rPr lang="en-US" dirty="0" smtClean="0">
                <a:effectLst/>
              </a:rPr>
              <a:t>how to </a:t>
            </a:r>
            <a:r>
              <a:rPr lang="en-US" dirty="0">
                <a:effectLst/>
              </a:rPr>
              <a:t>identify sleep and non-sleep stages. </a:t>
            </a:r>
            <a:r>
              <a:rPr lang="en-US" dirty="0" smtClean="0">
                <a:effectLst/>
              </a:rPr>
              <a:t>We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downloaded </a:t>
            </a:r>
            <a:r>
              <a:rPr lang="en-US" dirty="0">
                <a:effectLst/>
              </a:rPr>
              <a:t>the </a:t>
            </a:r>
            <a:r>
              <a:rPr lang="en-US" dirty="0" err="1">
                <a:effectLst/>
              </a:rPr>
              <a:t>EDFbrowser</a:t>
            </a:r>
            <a:r>
              <a:rPr lang="en-US" dirty="0">
                <a:effectLst/>
              </a:rPr>
              <a:t> to analyze EEGs (using the .</a:t>
            </a:r>
            <a:r>
              <a:rPr lang="en-US" dirty="0" err="1">
                <a:effectLst/>
              </a:rPr>
              <a:t>edf</a:t>
            </a:r>
            <a:r>
              <a:rPr lang="en-US" dirty="0">
                <a:effectLst/>
              </a:rPr>
              <a:t> files filtered previously in the beginning of the summer). </a:t>
            </a:r>
          </a:p>
          <a:p>
            <a:pPr algn="just"/>
            <a:endParaRPr lang="en-US" dirty="0">
              <a:effectLst/>
            </a:endParaRPr>
          </a:p>
          <a:p>
            <a:pPr algn="just"/>
            <a:r>
              <a:rPr lang="en-US" dirty="0" smtClean="0">
                <a:effectLst/>
              </a:rPr>
              <a:t>Installed </a:t>
            </a:r>
            <a:r>
              <a:rPr lang="en-US" dirty="0">
                <a:effectLst/>
              </a:rPr>
              <a:t>and ran the EEGLAB </a:t>
            </a:r>
            <a:r>
              <a:rPr lang="en-US" dirty="0" smtClean="0">
                <a:effectLst/>
              </a:rPr>
              <a:t>environment, </a:t>
            </a:r>
            <a:r>
              <a:rPr lang="en-US" dirty="0">
                <a:effectLst/>
              </a:rPr>
              <a:t>learning its basic features.</a:t>
            </a:r>
          </a:p>
          <a:p>
            <a:pPr marL="0" indent="0" algn="just">
              <a:buNone/>
            </a:pPr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3822" y="5951343"/>
            <a:ext cx="6672865" cy="365125"/>
          </a:xfrm>
        </p:spPr>
        <p:txBody>
          <a:bodyPr/>
          <a:lstStyle/>
          <a:p>
            <a:r>
              <a:rPr lang="en-US" dirty="0" smtClean="0"/>
              <a:t>Francisco Parente, June 15</a:t>
            </a:r>
            <a:r>
              <a:rPr lang="en-US" baseline="30000" dirty="0" smtClean="0"/>
              <a:t>th</a:t>
            </a:r>
            <a:r>
              <a:rPr lang="en-US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76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Plans for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09698"/>
            <a:ext cx="10353762" cy="3695136"/>
          </a:xfrm>
        </p:spPr>
        <p:txBody>
          <a:bodyPr>
            <a:normAutofit lnSpcReduction="10000"/>
          </a:bodyPr>
          <a:lstStyle/>
          <a:p>
            <a:pPr algn="just"/>
            <a:endParaRPr lang="en-US" dirty="0" smtClean="0">
              <a:effectLst/>
            </a:endParaRPr>
          </a:p>
          <a:p>
            <a:pPr algn="just"/>
            <a:r>
              <a:rPr lang="en-US" dirty="0" smtClean="0">
                <a:effectLst/>
              </a:rPr>
              <a:t>Perform the baseline experiment;</a:t>
            </a:r>
          </a:p>
          <a:p>
            <a:pPr marL="0" indent="0" algn="just">
              <a:buNone/>
            </a:pPr>
            <a:endParaRPr lang="pt-BR" dirty="0" smtClean="0">
              <a:effectLst/>
            </a:endParaRPr>
          </a:p>
          <a:p>
            <a:pPr marL="0" indent="0" algn="just">
              <a:buNone/>
            </a:pPr>
            <a:endParaRPr lang="en-US" dirty="0">
              <a:effectLst/>
            </a:endParaRPr>
          </a:p>
          <a:p>
            <a:pPr algn="just"/>
            <a:r>
              <a:rPr lang="en-US" dirty="0">
                <a:effectLst/>
              </a:rPr>
              <a:t>A</a:t>
            </a:r>
            <a:r>
              <a:rPr lang="en-US" dirty="0" smtClean="0">
                <a:effectLst/>
              </a:rPr>
              <a:t>nnotate </a:t>
            </a:r>
            <a:r>
              <a:rPr lang="en-US" dirty="0">
                <a:effectLst/>
              </a:rPr>
              <a:t>awake, asleep, and drowsy in 100 distinct patients.</a:t>
            </a:r>
            <a:endParaRPr lang="pt-BR" dirty="0" smtClean="0">
              <a:effectLst/>
            </a:endParaRPr>
          </a:p>
          <a:p>
            <a:pPr algn="just"/>
            <a:endParaRPr lang="pt-BR" dirty="0" smtClean="0">
              <a:effectLst/>
            </a:endParaRPr>
          </a:p>
          <a:p>
            <a:pPr algn="just"/>
            <a:endParaRPr lang="pt-BR" dirty="0" smtClean="0">
              <a:effectLst/>
            </a:endParaRPr>
          </a:p>
          <a:p>
            <a:pPr algn="just"/>
            <a:r>
              <a:rPr lang="en-US" dirty="0">
                <a:effectLst/>
              </a:rPr>
              <a:t>Start to work on the scripts to recognize Sleep </a:t>
            </a:r>
            <a:r>
              <a:rPr lang="en-US" dirty="0" smtClean="0">
                <a:effectLst/>
              </a:rPr>
              <a:t>and Non-Sleep States.</a:t>
            </a:r>
            <a:endParaRPr lang="en-US" dirty="0" smtClean="0">
              <a:effectLst/>
            </a:endParaRPr>
          </a:p>
          <a:p>
            <a:pPr marL="0" indent="0" algn="just">
              <a:buNone/>
            </a:pPr>
            <a:endParaRPr lang="en-US" dirty="0" smtClean="0">
              <a:effectLst/>
            </a:endParaRPr>
          </a:p>
          <a:p>
            <a:pPr marL="0" indent="0" algn="just">
              <a:buNone/>
            </a:pPr>
            <a:endParaRPr lang="en-US" dirty="0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3822" y="5951343"/>
            <a:ext cx="6672865" cy="365125"/>
          </a:xfrm>
        </p:spPr>
        <p:txBody>
          <a:bodyPr/>
          <a:lstStyle/>
          <a:p>
            <a:r>
              <a:rPr lang="en-US" dirty="0" smtClean="0"/>
              <a:t>Francisco Parente, June 15</a:t>
            </a:r>
            <a:r>
              <a:rPr lang="en-US" baseline="30000" dirty="0" smtClean="0"/>
              <a:t>th</a:t>
            </a:r>
            <a:r>
              <a:rPr lang="en-US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15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109</TotalTime>
  <Words>113</Words>
  <Application>Microsoft Office PowerPoint</Application>
  <PresentationFormat>Widescreen</PresentationFormat>
  <Paragraphs>32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Bookman Old Style</vt:lpstr>
      <vt:lpstr>Calibri</vt:lpstr>
      <vt:lpstr>Rockwell</vt:lpstr>
      <vt:lpstr>Damask</vt:lpstr>
      <vt:lpstr>Summer research:  Weekly Meeting</vt:lpstr>
      <vt:lpstr>Previous Goals</vt:lpstr>
      <vt:lpstr>accomplishments</vt:lpstr>
      <vt:lpstr>Plans for THIS week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Goals</dc:title>
  <dc:creator>Raimundo</dc:creator>
  <cp:lastModifiedBy>Raimundo</cp:lastModifiedBy>
  <cp:revision>18</cp:revision>
  <dcterms:created xsi:type="dcterms:W3CDTF">2015-05-15T11:18:58Z</dcterms:created>
  <dcterms:modified xsi:type="dcterms:W3CDTF">2015-06-15T05:49:23Z</dcterms:modified>
</cp:coreProperties>
</file>