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6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9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8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4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4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3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0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9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0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7D29D-4F42-4092-A785-36D85FFA2EE7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1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</a:t>
            </a:r>
            <a:r>
              <a:rPr lang="pt-BR" dirty="0" smtClean="0"/>
              <a:t>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Lucas Candido Santana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9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 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 </a:t>
            </a:r>
            <a:r>
              <a:rPr lang="en-US" dirty="0"/>
              <a:t>Running demo without live processing in Windows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Work with Francisco on a training code for Sleep Spindle</a:t>
            </a:r>
            <a:r>
              <a:rPr lang="en-US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got a demo code running on</a:t>
            </a:r>
            <a:r>
              <a:rPr lang="en-US" dirty="0" smtClean="0"/>
              <a:t> Windows, however I had to change the path variable. On Windows to define the path you have to use “\” but on Linux you have to “/”</a:t>
            </a:r>
          </a:p>
          <a:p>
            <a:r>
              <a:rPr lang="en-US" dirty="0" smtClean="0"/>
              <a:t>For Sleep spindl</a:t>
            </a:r>
            <a:r>
              <a:rPr lang="en-US" dirty="0" smtClean="0"/>
              <a:t>e we learned how to recognize some patterns on egg.</a:t>
            </a:r>
          </a:p>
          <a:p>
            <a:pPr lvl="1"/>
            <a:r>
              <a:rPr lang="en-US" dirty="0" smtClean="0"/>
              <a:t>Sleep</a:t>
            </a:r>
          </a:p>
          <a:p>
            <a:pPr lvl="1"/>
            <a:r>
              <a:rPr lang="en-US" dirty="0" smtClean="0"/>
              <a:t>Awake</a:t>
            </a:r>
          </a:p>
          <a:p>
            <a:pPr lvl="1"/>
            <a:r>
              <a:rPr lang="en-US" dirty="0" smtClean="0"/>
              <a:t>Vertex waves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0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 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Finish to run demo without live processing in Windows.</a:t>
            </a:r>
            <a:endParaRPr lang="en-US" dirty="0" smtClean="0"/>
          </a:p>
          <a:p>
            <a:pPr fontAlgn="base"/>
            <a:r>
              <a:rPr lang="en-US" dirty="0" smtClean="0"/>
              <a:t> Work with Francisco to annotate sleep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20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72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Weekly Presentation</vt:lpstr>
      <vt:lpstr>Goals </vt:lpstr>
      <vt:lpstr>Accomplishments</vt:lpstr>
      <vt:lpstr>Next week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Lucas Candido Santana</dc:creator>
  <cp:lastModifiedBy>Lucas Candido Santana</cp:lastModifiedBy>
  <cp:revision>8</cp:revision>
  <dcterms:created xsi:type="dcterms:W3CDTF">2015-05-29T15:19:49Z</dcterms:created>
  <dcterms:modified xsi:type="dcterms:W3CDTF">2015-06-16T00:58:01Z</dcterms:modified>
</cp:coreProperties>
</file>