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-112" y="-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97227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827750" y="181269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Weekly Report</a:t>
            </a:r>
            <a:r>
              <a:rPr lang="en" sz="36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Cotta, Lucas</a:t>
            </a:r>
            <a:r>
              <a:rPr lang="en"/>
              <a:t/>
            </a:r>
            <a:br>
              <a:rPr lang="en"/>
            </a:br>
            <a:r>
              <a:rPr lang="en" sz="1800"/>
              <a:t>Computer Scientist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-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Previous Plans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800" b="1">
                <a:solidFill>
                  <a:schemeClr val="lt1"/>
                </a:solidFill>
              </a:rPr>
              <a:t>Kaldi/EEG </a:t>
            </a:r>
            <a:r>
              <a:rPr lang="en" sz="1800">
                <a:solidFill>
                  <a:schemeClr val="lt1"/>
                </a:solidFill>
              </a:rPr>
              <a:t>- Once running, analyze some EEG examples with Kaldi</a:t>
            </a: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lt1"/>
              </a:solidFill>
            </a:endParaRP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800" b="1">
                <a:solidFill>
                  <a:schemeClr val="lt1"/>
                </a:solidFill>
              </a:rPr>
              <a:t>Demo </a:t>
            </a:r>
            <a:r>
              <a:rPr lang="en" sz="1800">
                <a:solidFill>
                  <a:schemeClr val="lt1"/>
                </a:solidFill>
              </a:rPr>
              <a:t>- Implement Spectrogram function</a:t>
            </a: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lt1"/>
              </a:solidFill>
            </a:endParaRP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800" b="1">
                <a:solidFill>
                  <a:schemeClr val="lt1"/>
                </a:solidFill>
              </a:rPr>
              <a:t>Photic Stimulation </a:t>
            </a:r>
            <a:r>
              <a:rPr lang="en" sz="1800">
                <a:solidFill>
                  <a:schemeClr val="lt1"/>
                </a:solidFill>
              </a:rPr>
              <a:t>- Start coding the labeling (.edf -&gt; .lbl)</a:t>
            </a:r>
          </a:p>
          <a:p>
            <a:pPr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Accomplishments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·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800" b="1">
                <a:solidFill>
                  <a:srgbClr val="FFFFFF"/>
                </a:solidFill>
              </a:rPr>
              <a:t>Demo </a:t>
            </a:r>
            <a:r>
              <a:rPr lang="en" sz="1800">
                <a:solidFill>
                  <a:srgbClr val="FFFFFF"/>
                </a:solidFill>
              </a:rPr>
              <a:t>- Some features were added to the print function (progress bar, cancel button). The design of the spectrogram window as well as the structure of the function (undecided).</a:t>
            </a: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·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800" b="1">
                <a:solidFill>
                  <a:srgbClr val="FFFFFF"/>
                </a:solidFill>
              </a:rPr>
              <a:t>Photic Stimulation </a:t>
            </a:r>
            <a:r>
              <a:rPr lang="en" sz="1800">
                <a:solidFill>
                  <a:srgbClr val="FFFFFF"/>
                </a:solidFill>
              </a:rPr>
              <a:t>- The initial stretch of the code was analyzed and codified (read the edf file [matrix]). The code base used was in data/isip/research/auto_eeg/dsp. I’m also studying/understanding the code needs and parameters. 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>
                <a:solidFill>
                  <a:srgbClr val="FFFFFF"/>
                </a:solidFill>
              </a:rPr>
              <a:t>·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" sz="1800" b="1">
                <a:solidFill>
                  <a:srgbClr val="FFFFFF"/>
                </a:solidFill>
              </a:rPr>
              <a:t>Kaldi/EEG </a:t>
            </a:r>
            <a:r>
              <a:rPr lang="en" sz="1800">
                <a:solidFill>
                  <a:srgbClr val="FFFFFF"/>
                </a:solidFill>
              </a:rPr>
              <a:t>- Once running, analyze some EEG examples with Kaldi</a:t>
            </a: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·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800" b="1">
                <a:solidFill>
                  <a:srgbClr val="FFFFFF"/>
                </a:solidFill>
              </a:rPr>
              <a:t>Demo </a:t>
            </a:r>
            <a:r>
              <a:rPr lang="en" sz="1800">
                <a:solidFill>
                  <a:srgbClr val="FFFFFF"/>
                </a:solidFill>
              </a:rPr>
              <a:t>- Transform the waveform into a spectrogram inside of the Widget.</a:t>
            </a: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10160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·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800" b="1">
                <a:solidFill>
                  <a:srgbClr val="FFFFFF"/>
                </a:solidFill>
              </a:rPr>
              <a:t>Photic Stimulation </a:t>
            </a:r>
            <a:r>
              <a:rPr lang="en" sz="1800">
                <a:solidFill>
                  <a:srgbClr val="FFFFFF"/>
                </a:solidFill>
              </a:rPr>
              <a:t>- Finalize the labeling.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Macintosh PowerPoint</Application>
  <PresentationFormat>On-screen Show (16:9)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simple-dark</vt:lpstr>
      <vt:lpstr>Weekly Report  Cotta, Lucas Computer Scientist</vt:lpstr>
      <vt:lpstr>Previous Plans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  Cotta, Lucas Computer Scientist</dc:title>
  <cp:lastModifiedBy>Joseph Picone</cp:lastModifiedBy>
  <cp:revision>1</cp:revision>
  <dcterms:modified xsi:type="dcterms:W3CDTF">2015-06-15T07:19:19Z</dcterms:modified>
</cp:coreProperties>
</file>