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06/15/2015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en-US" dirty="0"/>
              <a:t>Correct the discrepancy between our results and the proper ones of </a:t>
            </a:r>
            <a:r>
              <a:rPr lang="en-US" dirty="0" err="1"/>
              <a:t>RM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sz="8400" dirty="0"/>
          </a:p>
          <a:p>
            <a:pPr lvl="1"/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 smtClean="0"/>
              <a:t>Release a python </a:t>
            </a:r>
            <a:r>
              <a:rPr lang="en-US" dirty="0"/>
              <a:t>“Feature Extraction using Wavelets</a:t>
            </a:r>
            <a:r>
              <a:rPr lang="en-US" dirty="0" smtClean="0"/>
              <a:t>” code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Python codes for the wavelets feature extraction are finished. But I still need to document it properly and compare results with the </a:t>
            </a:r>
            <a:r>
              <a:rPr lang="en-US" dirty="0" err="1" smtClean="0"/>
              <a:t>matlab</a:t>
            </a:r>
            <a:r>
              <a:rPr lang="en-US" dirty="0" smtClean="0"/>
              <a:t> version</a:t>
            </a:r>
          </a:p>
          <a:p>
            <a:endParaRPr lang="en-US" dirty="0" smtClean="0"/>
          </a:p>
          <a:p>
            <a:r>
              <a:rPr lang="pt-BR" dirty="0" smtClean="0"/>
              <a:t>Corrected the discrepancies</a:t>
            </a:r>
          </a:p>
          <a:p>
            <a:endParaRPr lang="en-US" dirty="0" smtClean="0"/>
          </a:p>
          <a:p>
            <a:r>
              <a:rPr lang="pt-BR" dirty="0" smtClean="0"/>
              <a:t>Prepare a Kaldi presentation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Work on the baseline EEG experiment scripts </a:t>
            </a:r>
            <a:r>
              <a:rPr lang="en-US" dirty="0"/>
              <a:t>(for </a:t>
            </a:r>
            <a:r>
              <a:rPr lang="en-US" dirty="0" err="1" smtClean="0"/>
              <a:t>OwlsNest</a:t>
            </a:r>
            <a:r>
              <a:rPr lang="en-US" dirty="0" smtClean="0"/>
              <a:t>)</a:t>
            </a:r>
          </a:p>
          <a:p>
            <a:endParaRPr lang="pt-BR" dirty="0"/>
          </a:p>
          <a:p>
            <a:r>
              <a:rPr lang="pt-BR" dirty="0" smtClean="0"/>
              <a:t>Document the python codes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64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26</cp:revision>
  <dcterms:created xsi:type="dcterms:W3CDTF">2015-05-15T02:21:28Z</dcterms:created>
  <dcterms:modified xsi:type="dcterms:W3CDTF">2015-06-15T05:16:00Z</dcterms:modified>
</cp:coreProperties>
</file>