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5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2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2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4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0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7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6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3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36ACF-7908-4907-A955-EB65D422D0B9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8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Fabricio Teles Dutra </a:t>
            </a:r>
            <a:r>
              <a:rPr lang="en-US" dirty="0" err="1" smtClean="0"/>
              <a:t>Goncalves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06/15/2015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Combine parsing and channel processing code.  </a:t>
            </a:r>
          </a:p>
          <a:p>
            <a:r>
              <a:rPr lang="en-US" dirty="0"/>
              <a:t>Correct error when the new channel is written to the file.</a:t>
            </a:r>
          </a:p>
          <a:p>
            <a:r>
              <a:rPr lang="en-US" dirty="0"/>
              <a:t>Check documentation.</a:t>
            </a:r>
          </a:p>
          <a:p>
            <a:pPr algn="just"/>
            <a:r>
              <a:rPr lang="en-US" dirty="0"/>
              <a:t>Perform tests using the parameter file. </a:t>
            </a:r>
          </a:p>
        </p:txBody>
      </p:sp>
    </p:spTree>
    <p:extLst>
      <p:ext uri="{BB962C8B-B14F-4D97-AF65-F5344CB8AC3E}">
        <p14:creationId xmlns:p14="http://schemas.microsoft.com/office/powerpoint/2010/main" val="32334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Parsing and channel processing code partially combined.</a:t>
            </a:r>
          </a:p>
          <a:p>
            <a:pPr algn="just"/>
            <a:r>
              <a:rPr lang="en-US" dirty="0" smtClean="0"/>
              <a:t>Experiment performed adding a missing channel (A1).</a:t>
            </a:r>
          </a:p>
          <a:p>
            <a:pPr algn="just"/>
            <a:r>
              <a:rPr lang="en-US" dirty="0" smtClean="0"/>
              <a:t>Montage applied </a:t>
            </a:r>
            <a:r>
              <a:rPr lang="en-US" dirty="0" smtClean="0"/>
              <a:t>using</a:t>
            </a:r>
            <a:r>
              <a:rPr lang="en-US" dirty="0" smtClean="0"/>
              <a:t> </a:t>
            </a:r>
            <a:r>
              <a:rPr lang="en-US" dirty="0" err="1" smtClean="0"/>
              <a:t>EDFbrowser</a:t>
            </a:r>
            <a:r>
              <a:rPr lang="en-US" dirty="0" smtClean="0"/>
              <a:t> and demo software.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33" r="16651" b="21688"/>
          <a:stretch/>
        </p:blipFill>
        <p:spPr>
          <a:xfrm>
            <a:off x="5676181" y="4001294"/>
            <a:ext cx="5748559" cy="238628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001294"/>
            <a:ext cx="4837981" cy="238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7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just"/>
            <a:r>
              <a:rPr lang="en-US" dirty="0"/>
              <a:t>Perform experiments interpolating multiple new channels using the new parameter file </a:t>
            </a:r>
            <a:r>
              <a:rPr lang="en-US" dirty="0" smtClean="0"/>
              <a:t>format.  </a:t>
            </a:r>
          </a:p>
          <a:p>
            <a:r>
              <a:rPr lang="en-US" dirty="0" smtClean="0"/>
              <a:t>Finish to integrate the code.</a:t>
            </a:r>
          </a:p>
          <a:p>
            <a:r>
              <a:rPr lang="en-US" dirty="0" smtClean="0"/>
              <a:t>Design review.</a:t>
            </a:r>
          </a:p>
          <a:p>
            <a:pPr algn="just"/>
            <a:r>
              <a:rPr lang="en-US" dirty="0" smtClean="0"/>
              <a:t>Check documentation.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</TotalTime>
  <Words>90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Weekly Presentation</vt:lpstr>
      <vt:lpstr>Goals</vt:lpstr>
      <vt:lpstr>Accomplishments</vt:lpstr>
      <vt:lpstr>Next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Fabricio Teles</dc:creator>
  <cp:lastModifiedBy>Fabricio Teles</cp:lastModifiedBy>
  <cp:revision>49</cp:revision>
  <dcterms:created xsi:type="dcterms:W3CDTF">2015-05-21T21:39:44Z</dcterms:created>
  <dcterms:modified xsi:type="dcterms:W3CDTF">2015-06-15T01:55:16Z</dcterms:modified>
</cp:coreProperties>
</file>