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2" d="100"/>
          <a:sy n="62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1FFB-8336-4B74-A23C-57CE742E9DFD}" type="datetimeFigureOut">
              <a:rPr lang="en-US" smtClean="0"/>
              <a:t>2/6/2008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CBC04-0F7E-460E-8422-6739A0F438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1FFB-8336-4B74-A23C-57CE742E9DFD}" type="datetimeFigureOut">
              <a:rPr lang="en-US" smtClean="0"/>
              <a:t>2/6/2008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CBC04-0F7E-460E-8422-6739A0F438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1FFB-8336-4B74-A23C-57CE742E9DFD}" type="datetimeFigureOut">
              <a:rPr lang="en-US" smtClean="0"/>
              <a:t>2/6/2008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CBC04-0F7E-460E-8422-6739A0F438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1FFB-8336-4B74-A23C-57CE742E9DFD}" type="datetimeFigureOut">
              <a:rPr lang="en-US" smtClean="0"/>
              <a:t>2/6/2008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CBC04-0F7E-460E-8422-6739A0F438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1FFB-8336-4B74-A23C-57CE742E9DFD}" type="datetimeFigureOut">
              <a:rPr lang="en-US" smtClean="0"/>
              <a:t>2/6/2008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CBC04-0F7E-460E-8422-6739A0F438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1FFB-8336-4B74-A23C-57CE742E9DFD}" type="datetimeFigureOut">
              <a:rPr lang="en-US" smtClean="0"/>
              <a:t>2/6/2008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CBC04-0F7E-460E-8422-6739A0F438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1FFB-8336-4B74-A23C-57CE742E9DFD}" type="datetimeFigureOut">
              <a:rPr lang="en-US" smtClean="0"/>
              <a:t>2/6/2008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CBC04-0F7E-460E-8422-6739A0F438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1FFB-8336-4B74-A23C-57CE742E9DFD}" type="datetimeFigureOut">
              <a:rPr lang="en-US" smtClean="0"/>
              <a:t>2/6/2008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CBC04-0F7E-460E-8422-6739A0F438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1FFB-8336-4B74-A23C-57CE742E9DFD}" type="datetimeFigureOut">
              <a:rPr lang="en-US" smtClean="0"/>
              <a:t>2/6/2008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CBC04-0F7E-460E-8422-6739A0F438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1FFB-8336-4B74-A23C-57CE742E9DFD}" type="datetimeFigureOut">
              <a:rPr lang="en-US" smtClean="0"/>
              <a:t>2/6/2008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CBC04-0F7E-460E-8422-6739A0F438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1FFB-8336-4B74-A23C-57CE742E9DFD}" type="datetimeFigureOut">
              <a:rPr lang="en-US" smtClean="0"/>
              <a:t>2/6/2008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CBC04-0F7E-460E-8422-6739A0F438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31FFB-8336-4B74-A23C-57CE742E9DFD}" type="datetimeFigureOut">
              <a:rPr lang="en-US" smtClean="0"/>
              <a:t>2/6/2008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CBC04-0F7E-460E-8422-6739A0F438A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428875" y="2362200"/>
            <a:ext cx="4267200" cy="3048000"/>
            <a:chOff x="2428875" y="2362200"/>
            <a:chExt cx="4267200" cy="3048000"/>
          </a:xfrm>
        </p:grpSpPr>
        <p:pic>
          <p:nvPicPr>
            <p:cNvPr id="4" name="Picture 3" descr="shadowplay_1.jpg"/>
            <p:cNvPicPr>
              <a:picLocks noChangeAspect="1"/>
            </p:cNvPicPr>
            <p:nvPr/>
          </p:nvPicPr>
          <p:blipFill>
            <a:blip r:embed="rId2">
              <a:lum bright="69000" contrast="65000"/>
            </a:blip>
            <a:stretch>
              <a:fillRect/>
            </a:stretch>
          </p:blipFill>
          <p:spPr>
            <a:xfrm>
              <a:off x="2428875" y="2362200"/>
              <a:ext cx="2143125" cy="21336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" name="Picture 5" descr="shadowplay_2.jpg"/>
            <p:cNvPicPr>
              <a:picLocks noChangeAspect="1"/>
            </p:cNvPicPr>
            <p:nvPr/>
          </p:nvPicPr>
          <p:blipFill>
            <a:blip r:embed="rId3">
              <a:lum bright="48000" contrast="21000"/>
            </a:blip>
            <a:stretch>
              <a:fillRect/>
            </a:stretch>
          </p:blipFill>
          <p:spPr>
            <a:xfrm>
              <a:off x="4572000" y="3429000"/>
              <a:ext cx="2124075" cy="19812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 l="25000" t="32292" r="25781" b="18749"/>
          <a:stretch>
            <a:fillRect/>
          </a:stretch>
        </p:blipFill>
        <p:spPr bwMode="auto">
          <a:xfrm>
            <a:off x="2438400" y="2362200"/>
            <a:ext cx="4800600" cy="3581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Electrical and Computer Engineering</dc:creator>
  <cp:lastModifiedBy>Electrical and Computer Engineering</cp:lastModifiedBy>
  <cp:revision>42</cp:revision>
  <dcterms:created xsi:type="dcterms:W3CDTF">2008-02-06T15:03:04Z</dcterms:created>
  <dcterms:modified xsi:type="dcterms:W3CDTF">2008-02-06T21:58:17Z</dcterms:modified>
</cp:coreProperties>
</file>