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6576000" cy="27432000"/>
  <p:notesSz cx="7010400" cy="9296400"/>
  <p:defaultTextStyle>
    <a:defPPr>
      <a:defRPr lang="en-US"/>
    </a:defPPr>
    <a:lvl1pPr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24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24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24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24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8000"/>
    <a:srgbClr val="CC0099"/>
    <a:srgbClr val="FFFFCC"/>
    <a:srgbClr val="FFCC99"/>
    <a:srgbClr val="FFCC66"/>
    <a:srgbClr val="FFF3F3"/>
    <a:srgbClr val="3333CC"/>
    <a:srgbClr val="86E9F6"/>
    <a:srgbClr val="BE0F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595" autoAdjust="0"/>
    <p:restoredTop sz="93992" autoAdjust="0"/>
  </p:normalViewPr>
  <p:slideViewPr>
    <p:cSldViewPr snapToGrid="0" showGuides="1">
      <p:cViewPr>
        <p:scale>
          <a:sx n="50" d="100"/>
          <a:sy n="50" d="100"/>
        </p:scale>
        <p:origin x="-78" y="-156"/>
      </p:cViewPr>
      <p:guideLst>
        <p:guide orient="horz" pos="166"/>
        <p:guide orient="horz" pos="16708"/>
        <p:guide orient="horz" pos="3454"/>
        <p:guide orient="horz" pos="1234"/>
        <p:guide pos="5852"/>
        <p:guide pos="2932"/>
        <p:guide pos="8527"/>
        <p:guide pos="14501"/>
        <p:guide pos="821"/>
        <p:guide pos="14490"/>
        <p:guide pos="14495"/>
        <p:guide pos="22498"/>
        <p:guide pos="14513"/>
      </p:guideLst>
    </p:cSldViewPr>
  </p:slideViewPr>
  <p:outlineViewPr>
    <p:cViewPr>
      <p:scale>
        <a:sx n="33" d="100"/>
        <a:sy n="33" d="100"/>
      </p:scale>
      <p:origin x="0" y="0"/>
    </p:cViewPr>
  </p:outlineViewPr>
  <p:notesTextViewPr>
    <p:cViewPr>
      <p:scale>
        <a:sx n="100" d="100"/>
        <a:sy n="100" d="100"/>
      </p:scale>
      <p:origin x="0" y="258"/>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FEF753-D48F-464A-944E-CD4286CEB376}" type="doc">
      <dgm:prSet loTypeId="urn:microsoft.com/office/officeart/2005/8/layout/hProcess11" loCatId="process" qsTypeId="urn:microsoft.com/office/officeart/2005/8/quickstyle/simple1" qsCatId="simple" csTypeId="urn:microsoft.com/office/officeart/2005/8/colors/accent1_2" csCatId="accent1" phldr="1"/>
      <dgm:spPr/>
    </dgm:pt>
    <dgm:pt modelId="{7B770C10-6A7A-4670-B657-06145E586C6C}">
      <dgm:prSet phldrT="[Text]" custT="1"/>
      <dgm:spPr/>
      <dgm:t>
        <a:bodyPr/>
        <a:lstStyle/>
        <a:p>
          <a:r>
            <a:rPr lang="en-US" sz="1200" b="1" dirty="0" smtClean="0">
              <a:solidFill>
                <a:srgbClr val="CC0099"/>
              </a:solidFill>
              <a:effectLst>
                <a:outerShdw blurRad="38100" dist="38100" dir="2700000" algn="tl">
                  <a:srgbClr val="000000">
                    <a:alpha val="43137"/>
                  </a:srgbClr>
                </a:outerShdw>
              </a:effectLst>
            </a:rPr>
            <a:t>1980’s</a:t>
          </a:r>
          <a:r>
            <a:rPr lang="en-US" sz="1200" b="1" dirty="0" smtClean="0">
              <a:effectLst>
                <a:outerShdw blurRad="38100" dist="38100" dir="2700000" algn="tl">
                  <a:srgbClr val="000000">
                    <a:alpha val="43137"/>
                  </a:srgbClr>
                </a:outerShdw>
              </a:effectLst>
            </a:rPr>
            <a:t>: Individual syllable recognition research begins</a:t>
          </a:r>
          <a:endParaRPr lang="en-US" sz="1200" b="1" dirty="0">
            <a:effectLst>
              <a:outerShdw blurRad="38100" dist="38100" dir="2700000" algn="tl">
                <a:srgbClr val="000000">
                  <a:alpha val="43137"/>
                </a:srgbClr>
              </a:outerShdw>
            </a:effectLst>
          </a:endParaRPr>
        </a:p>
      </dgm:t>
    </dgm:pt>
    <dgm:pt modelId="{E263BCDD-B4AA-45C8-AA92-7262E881A02D}" type="parTrans" cxnId="{99EC4254-F732-4897-B95E-7172E7124733}">
      <dgm:prSet/>
      <dgm:spPr/>
      <dgm:t>
        <a:bodyPr/>
        <a:lstStyle/>
        <a:p>
          <a:endParaRPr lang="en-US"/>
        </a:p>
      </dgm:t>
    </dgm:pt>
    <dgm:pt modelId="{ED3A24D7-9076-41E0-B185-8920D317AD43}" type="sibTrans" cxnId="{99EC4254-F732-4897-B95E-7172E7124733}">
      <dgm:prSet/>
      <dgm:spPr/>
      <dgm:t>
        <a:bodyPr/>
        <a:lstStyle/>
        <a:p>
          <a:endParaRPr lang="en-US"/>
        </a:p>
      </dgm:t>
    </dgm:pt>
    <dgm:pt modelId="{F7A742C2-FA28-40D1-9D3B-AF143B068C12}">
      <dgm:prSet phldrT="[Text]" custT="1"/>
      <dgm:spPr/>
      <dgm:t>
        <a:bodyPr/>
        <a:lstStyle/>
        <a:p>
          <a:pPr algn="ctr"/>
          <a:r>
            <a:rPr lang="en-US" sz="1200" b="1" dirty="0" smtClean="0">
              <a:solidFill>
                <a:srgbClr val="CC0099"/>
              </a:solidFill>
              <a:effectLst>
                <a:outerShdw blurRad="38100" dist="38100" dir="2700000" algn="tl">
                  <a:srgbClr val="000000">
                    <a:alpha val="43137"/>
                  </a:srgbClr>
                </a:outerShdw>
              </a:effectLst>
            </a:rPr>
            <a:t>Early 2000’s</a:t>
          </a:r>
          <a:r>
            <a:rPr lang="en-US" sz="1200" b="1" dirty="0" smtClean="0">
              <a:effectLst>
                <a:outerShdw blurRad="38100" dist="38100" dir="2700000" algn="tl">
                  <a:srgbClr val="000000">
                    <a:alpha val="43137"/>
                  </a:srgbClr>
                </a:outerShdw>
              </a:effectLst>
            </a:rPr>
            <a:t>: Research in prosodic segmentation, tone modeling, and new language models for CTS yield ~40% CER </a:t>
          </a:r>
          <a:endParaRPr lang="en-US" sz="1200" b="1" dirty="0">
            <a:effectLst>
              <a:outerShdw blurRad="38100" dist="38100" dir="2700000" algn="tl">
                <a:srgbClr val="000000">
                  <a:alpha val="43137"/>
                </a:srgbClr>
              </a:outerShdw>
            </a:effectLst>
          </a:endParaRPr>
        </a:p>
      </dgm:t>
    </dgm:pt>
    <dgm:pt modelId="{B47B2515-313F-46C3-8189-1EE0494DEB9F}" type="parTrans" cxnId="{8CC326D7-1C68-4C21-B1DC-F588D910A3F1}">
      <dgm:prSet/>
      <dgm:spPr/>
      <dgm:t>
        <a:bodyPr/>
        <a:lstStyle/>
        <a:p>
          <a:endParaRPr lang="en-US"/>
        </a:p>
      </dgm:t>
    </dgm:pt>
    <dgm:pt modelId="{CBD3C6F9-D0E6-40E8-A135-10A2DD939701}" type="sibTrans" cxnId="{8CC326D7-1C68-4C21-B1DC-F588D910A3F1}">
      <dgm:prSet/>
      <dgm:spPr/>
      <dgm:t>
        <a:bodyPr/>
        <a:lstStyle/>
        <a:p>
          <a:endParaRPr lang="en-US"/>
        </a:p>
      </dgm:t>
    </dgm:pt>
    <dgm:pt modelId="{BA99438F-FB73-41CC-9826-A00BAB500733}">
      <dgm:prSet phldrT="[Text]" custT="1"/>
      <dgm:spPr/>
      <dgm:t>
        <a:bodyPr/>
        <a:lstStyle/>
        <a:p>
          <a:r>
            <a:rPr kumimoji="0" lang="en-US" sz="1200" b="1" i="0" u="none" strike="noStrike" cap="none" spc="0" normalizeH="0" baseline="0" noProof="0" dirty="0" smtClean="0">
              <a:ln>
                <a:noFill/>
              </a:ln>
              <a:solidFill>
                <a:srgbClr val="CC0099"/>
              </a:solidFill>
              <a:effectLst>
                <a:outerShdw blurRad="38100" dist="38100" dir="2700000" algn="tl">
                  <a:srgbClr val="000000">
                    <a:alpha val="43137"/>
                  </a:srgbClr>
                </a:outerShdw>
              </a:effectLst>
              <a:uLnTx/>
              <a:uFillTx/>
              <a:latin typeface="+mn-lt"/>
              <a:ea typeface="+mn-ea"/>
              <a:cs typeface="+mn-cs"/>
            </a:rPr>
            <a:t>1995</a:t>
          </a:r>
          <a:r>
            <a:rPr kumimoji="0" lang="en-US" sz="1200" b="1" i="0" u="none" strike="noStrike"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Golden Mandarin (III) [3]</a:t>
          </a:r>
          <a:r>
            <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lang="en-US" sz="1200" b="1" dirty="0">
            <a:effectLst>
              <a:outerShdw blurRad="38100" dist="38100" dir="2700000" algn="tl">
                <a:srgbClr val="000000">
                  <a:alpha val="43137"/>
                </a:srgbClr>
              </a:outerShdw>
            </a:effectLst>
          </a:endParaRPr>
        </a:p>
      </dgm:t>
    </dgm:pt>
    <dgm:pt modelId="{63819C56-5BF3-4FB2-94F3-237C9FBDDC66}" type="parTrans" cxnId="{A0C44AFF-B71F-467C-89BA-FA80A1E521E4}">
      <dgm:prSet/>
      <dgm:spPr/>
      <dgm:t>
        <a:bodyPr/>
        <a:lstStyle/>
        <a:p>
          <a:endParaRPr lang="en-US"/>
        </a:p>
      </dgm:t>
    </dgm:pt>
    <dgm:pt modelId="{1756DBD6-26DF-4C22-B9D2-CF3C10EB46F1}" type="sibTrans" cxnId="{A0C44AFF-B71F-467C-89BA-FA80A1E521E4}">
      <dgm:prSet/>
      <dgm:spPr/>
      <dgm:t>
        <a:bodyPr/>
        <a:lstStyle/>
        <a:p>
          <a:endParaRPr lang="en-US"/>
        </a:p>
      </dgm:t>
    </dgm:pt>
    <dgm:pt modelId="{C69D957F-20B9-4DBC-9C70-F2217E1758A3}">
      <dgm:prSet phldrT="[Text]" custT="1"/>
      <dgm:spPr/>
      <dgm:t>
        <a:bodyPr/>
        <a:lstStyle/>
        <a:p>
          <a:r>
            <a:rPr lang="en-US" sz="1200" b="1" dirty="0" smtClean="0">
              <a:solidFill>
                <a:srgbClr val="CC0099"/>
              </a:solidFill>
              <a:effectLst>
                <a:outerShdw blurRad="38100" dist="38100" dir="2700000" algn="tl">
                  <a:srgbClr val="000000">
                    <a:alpha val="43137"/>
                  </a:srgbClr>
                </a:outerShdw>
              </a:effectLst>
            </a:rPr>
            <a:t>1986</a:t>
          </a:r>
          <a:r>
            <a:rPr lang="en-US" sz="1200" b="1" dirty="0" smtClean="0">
              <a:effectLst>
                <a:outerShdw blurRad="38100" dist="38100" dir="2700000" algn="tl">
                  <a:srgbClr val="000000">
                    <a:alpha val="43137"/>
                  </a:srgbClr>
                </a:outerShdw>
              </a:effectLst>
            </a:rPr>
            <a:t>: 863 program begins funding collection of speech corpuses in China</a:t>
          </a:r>
          <a:endParaRPr lang="en-US" sz="1200" b="1" dirty="0">
            <a:effectLst>
              <a:outerShdw blurRad="38100" dist="38100" dir="2700000" algn="tl">
                <a:srgbClr val="000000">
                  <a:alpha val="43137"/>
                </a:srgbClr>
              </a:outerShdw>
            </a:effectLst>
          </a:endParaRPr>
        </a:p>
      </dgm:t>
    </dgm:pt>
    <dgm:pt modelId="{38A8906C-2EB6-4CA6-87C3-837E57456E16}" type="parTrans" cxnId="{D285BBBA-AAEF-414F-93E1-31AB17B901D1}">
      <dgm:prSet/>
      <dgm:spPr/>
      <dgm:t>
        <a:bodyPr/>
        <a:lstStyle/>
        <a:p>
          <a:endParaRPr lang="en-US"/>
        </a:p>
      </dgm:t>
    </dgm:pt>
    <dgm:pt modelId="{DF3DEC56-AF43-47B5-84BE-7FD5DB903F9B}" type="sibTrans" cxnId="{D285BBBA-AAEF-414F-93E1-31AB17B901D1}">
      <dgm:prSet/>
      <dgm:spPr/>
      <dgm:t>
        <a:bodyPr/>
        <a:lstStyle/>
        <a:p>
          <a:endParaRPr lang="en-US"/>
        </a:p>
      </dgm:t>
    </dgm:pt>
    <dgm:pt modelId="{651AA0CA-972A-48BD-B1AC-CDFD18E4B2B2}">
      <dgm:prSet phldrT="[Text]" custT="1"/>
      <dgm:spPr/>
      <dgm:t>
        <a:bodyPr/>
        <a:lstStyle/>
        <a:p>
          <a:r>
            <a:rPr lang="en-US" sz="1200" b="1" dirty="0" smtClean="0">
              <a:solidFill>
                <a:srgbClr val="CC0099"/>
              </a:solidFill>
              <a:effectLst>
                <a:outerShdw blurRad="38100" dist="38100" dir="2700000" algn="tl">
                  <a:srgbClr val="000000">
                    <a:alpha val="43137"/>
                  </a:srgbClr>
                </a:outerShdw>
              </a:effectLst>
            </a:rPr>
            <a:t>1992</a:t>
          </a:r>
          <a:r>
            <a:rPr lang="en-US" sz="1200" b="1" dirty="0" smtClean="0">
              <a:effectLst>
                <a:outerShdw blurRad="38100" dist="38100" dir="2700000" algn="tl">
                  <a:srgbClr val="000000">
                    <a:alpha val="43137"/>
                  </a:srgbClr>
                </a:outerShdw>
              </a:effectLst>
            </a:rPr>
            <a:t>: LDC is founded</a:t>
          </a:r>
          <a:endParaRPr lang="en-US" sz="1200" b="1" dirty="0">
            <a:effectLst>
              <a:outerShdw blurRad="38100" dist="38100" dir="2700000" algn="tl">
                <a:srgbClr val="000000">
                  <a:alpha val="43137"/>
                </a:srgbClr>
              </a:outerShdw>
            </a:effectLst>
          </a:endParaRPr>
        </a:p>
      </dgm:t>
    </dgm:pt>
    <dgm:pt modelId="{0F8C47BE-206E-4DC9-B3A1-85BE9ED57B40}" type="parTrans" cxnId="{AC70E67C-0D30-43BF-9A05-50A1851EED98}">
      <dgm:prSet/>
      <dgm:spPr/>
      <dgm:t>
        <a:bodyPr/>
        <a:lstStyle/>
        <a:p>
          <a:endParaRPr lang="en-US"/>
        </a:p>
      </dgm:t>
    </dgm:pt>
    <dgm:pt modelId="{62690A99-1863-4F04-8AAF-5F96975DA3FC}" type="sibTrans" cxnId="{AC70E67C-0D30-43BF-9A05-50A1851EED98}">
      <dgm:prSet/>
      <dgm:spPr/>
      <dgm:t>
        <a:bodyPr/>
        <a:lstStyle/>
        <a:p>
          <a:endParaRPr lang="en-US"/>
        </a:p>
      </dgm:t>
    </dgm:pt>
    <dgm:pt modelId="{9178DB65-1998-4A89-B318-725521613215}">
      <dgm:prSet phldrT="[Text]" custT="1"/>
      <dgm:spPr/>
      <dgm:t>
        <a:bodyPr/>
        <a:lstStyle/>
        <a:p>
          <a:pPr rtl="0"/>
          <a:r>
            <a:rPr kumimoji="0" lang="en-US" sz="1200" b="1" i="0" u="none" strike="noStrike" cap="none" spc="0" normalizeH="0" baseline="0" noProof="0" dirty="0" smtClean="0">
              <a:ln>
                <a:noFill/>
              </a:ln>
              <a:solidFill>
                <a:srgbClr val="CC0099"/>
              </a:solidFill>
              <a:effectLst>
                <a:outerShdw blurRad="38100" dist="38100" dir="2700000" algn="tl">
                  <a:srgbClr val="000000">
                    <a:alpha val="43137"/>
                  </a:srgbClr>
                </a:outerShdw>
              </a:effectLst>
              <a:uLnTx/>
              <a:uFillTx/>
              <a:latin typeface="+mn-lt"/>
              <a:ea typeface="+mn-ea"/>
              <a:cs typeface="+mn-cs"/>
            </a:rPr>
            <a:t>1993</a:t>
          </a:r>
          <a:r>
            <a:rPr kumimoji="0" lang="en-US" sz="1200" b="1" i="0" u="none" strike="noStrike"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Golden Mandarin is developed</a:t>
          </a:r>
          <a:endParaRPr lang="en-US" sz="1200" b="1" dirty="0">
            <a:effectLst>
              <a:outerShdw blurRad="38100" dist="38100" dir="2700000" algn="tl">
                <a:srgbClr val="000000">
                  <a:alpha val="43137"/>
                </a:srgbClr>
              </a:outerShdw>
            </a:effectLst>
          </a:endParaRPr>
        </a:p>
      </dgm:t>
    </dgm:pt>
    <dgm:pt modelId="{9A8EA42A-7AC9-4B80-8359-970BE443F819}" type="parTrans" cxnId="{E8EDC611-2D37-41C8-B261-5C4453D58246}">
      <dgm:prSet/>
      <dgm:spPr/>
      <dgm:t>
        <a:bodyPr/>
        <a:lstStyle/>
        <a:p>
          <a:endParaRPr lang="en-US"/>
        </a:p>
      </dgm:t>
    </dgm:pt>
    <dgm:pt modelId="{4E369DFC-3FE6-4904-A4E6-8BFE7B025FB6}" type="sibTrans" cxnId="{E8EDC611-2D37-41C8-B261-5C4453D58246}">
      <dgm:prSet/>
      <dgm:spPr/>
      <dgm:t>
        <a:bodyPr/>
        <a:lstStyle/>
        <a:p>
          <a:endParaRPr lang="en-US"/>
        </a:p>
      </dgm:t>
    </dgm:pt>
    <dgm:pt modelId="{166F24B2-639F-4F58-B674-DB1C1BF5B281}">
      <dgm:prSet custT="1"/>
      <dgm:spPr/>
      <dgm:t>
        <a:bodyPr/>
        <a:lstStyle/>
        <a:p>
          <a:r>
            <a:rPr kumimoji="0" lang="en-US" sz="1200" b="1" i="0" u="none" strike="noStrike"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en-US" sz="1200" b="1" i="0" u="none" strike="noStrike" cap="none" spc="0" normalizeH="0" baseline="3000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st</a:t>
          </a:r>
          <a:r>
            <a:rPr kumimoji="0" lang="en-US" sz="1200" b="1" i="0" u="none" strike="noStrike"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speaker dependent</a:t>
          </a:r>
          <a:r>
            <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dictation system for Mandarin</a:t>
          </a:r>
        </a:p>
      </dgm:t>
    </dgm:pt>
    <dgm:pt modelId="{BF321CD8-AB5B-457C-91CD-AEF11FF95E2F}" type="parTrans" cxnId="{80DFE9A9-E2DA-446D-BBDD-9E46A92B0AC1}">
      <dgm:prSet/>
      <dgm:spPr/>
      <dgm:t>
        <a:bodyPr/>
        <a:lstStyle/>
        <a:p>
          <a:endParaRPr lang="en-US"/>
        </a:p>
      </dgm:t>
    </dgm:pt>
    <dgm:pt modelId="{1C769185-B8C8-4ABF-911C-E2DD3E2C9565}" type="sibTrans" cxnId="{80DFE9A9-E2DA-446D-BBDD-9E46A92B0AC1}">
      <dgm:prSet/>
      <dgm:spPr/>
      <dgm:t>
        <a:bodyPr/>
        <a:lstStyle/>
        <a:p>
          <a:endParaRPr lang="en-US"/>
        </a:p>
      </dgm:t>
    </dgm:pt>
    <dgm:pt modelId="{47017D2E-9030-4C73-867A-BBE91C433B5F}">
      <dgm:prSet custT="1"/>
      <dgm:spPr/>
      <dgm:t>
        <a:bodyPr/>
        <a:lstStyle/>
        <a:p>
          <a:r>
            <a:rPr lang="en-US" sz="1200" b="1" dirty="0" smtClean="0">
              <a:effectLst>
                <a:outerShdw blurRad="38100" dist="38100" dir="2700000" algn="tl">
                  <a:srgbClr val="000000">
                    <a:alpha val="43137"/>
                  </a:srgbClr>
                </a:outerShdw>
              </a:effectLst>
              <a:latin typeface="+mn-lt"/>
              <a:cs typeface="+mn-cs"/>
            </a:rPr>
            <a:t>Single syllable recognizer</a:t>
          </a:r>
          <a:endPar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dgm:t>
    </dgm:pt>
    <dgm:pt modelId="{EBEBCA86-9229-4B70-857D-0054060FFA4A}" type="parTrans" cxnId="{1FB6530C-25AD-42DC-925F-D5B94FE9F8F9}">
      <dgm:prSet/>
      <dgm:spPr/>
      <dgm:t>
        <a:bodyPr/>
        <a:lstStyle/>
        <a:p>
          <a:endParaRPr lang="en-US"/>
        </a:p>
      </dgm:t>
    </dgm:pt>
    <dgm:pt modelId="{365A454B-54C5-4D16-B359-B81E412CAC63}" type="sibTrans" cxnId="{1FB6530C-25AD-42DC-925F-D5B94FE9F8F9}">
      <dgm:prSet/>
      <dgm:spPr/>
      <dgm:t>
        <a:bodyPr/>
        <a:lstStyle/>
        <a:p>
          <a:endParaRPr lang="en-US"/>
        </a:p>
      </dgm:t>
    </dgm:pt>
    <dgm:pt modelId="{A4532A53-8DAC-40B8-8363-E61278940247}">
      <dgm:prSet custT="1"/>
      <dgm:spPr/>
      <dgm:t>
        <a:bodyPr/>
        <a:lstStyle/>
        <a:p>
          <a:r>
            <a:rPr lang="en-US" sz="1200" b="1" baseline="0" dirty="0" smtClean="0">
              <a:effectLst>
                <a:outerShdw blurRad="38100" dist="38100" dir="2700000" algn="tl">
                  <a:srgbClr val="000000">
                    <a:alpha val="43137"/>
                  </a:srgbClr>
                </a:outerShdw>
              </a:effectLst>
              <a:latin typeface="+mn-lt"/>
              <a:cs typeface="+mn-cs"/>
            </a:rPr>
            <a:t>Designed</a:t>
          </a:r>
          <a:r>
            <a:rPr lang="en-US" sz="1200" b="1" dirty="0" smtClean="0">
              <a:effectLst>
                <a:outerShdw blurRad="38100" dist="38100" dir="2700000" algn="tl">
                  <a:srgbClr val="000000">
                    <a:alpha val="43137"/>
                  </a:srgbClr>
                </a:outerShdw>
              </a:effectLst>
              <a:latin typeface="+mn-lt"/>
              <a:cs typeface="+mn-cs"/>
            </a:rPr>
            <a:t> for typing Mandarin</a:t>
          </a:r>
        </a:p>
      </dgm:t>
    </dgm:pt>
    <dgm:pt modelId="{B53D20D4-D6A0-4B15-8474-A25833A7AF29}" type="parTrans" cxnId="{A140D0C0-15AB-453C-842F-0709659EF4DE}">
      <dgm:prSet/>
      <dgm:spPr/>
      <dgm:t>
        <a:bodyPr/>
        <a:lstStyle/>
        <a:p>
          <a:endParaRPr lang="en-US"/>
        </a:p>
      </dgm:t>
    </dgm:pt>
    <dgm:pt modelId="{B6257186-E991-4C4F-992A-129E5EB1AAB1}" type="sibTrans" cxnId="{A140D0C0-15AB-453C-842F-0709659EF4DE}">
      <dgm:prSet/>
      <dgm:spPr/>
      <dgm:t>
        <a:bodyPr/>
        <a:lstStyle/>
        <a:p>
          <a:endParaRPr lang="en-US"/>
        </a:p>
      </dgm:t>
    </dgm:pt>
    <dgm:pt modelId="{9DAA0082-DA56-46B4-8903-58C03C5D733F}">
      <dgm:prSet custT="1"/>
      <dgm:spPr/>
      <dgm:t>
        <a:bodyPr/>
        <a:lstStyle/>
        <a:p>
          <a:r>
            <a:rPr kumimoji="0" lang="en-US" sz="1200" b="1" i="0" u="none" strike="noStrike"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cs typeface="+mn-cs"/>
            </a:rPr>
            <a:t>8% CER[5]</a:t>
          </a:r>
        </a:p>
      </dgm:t>
    </dgm:pt>
    <dgm:pt modelId="{D72021CB-2C43-45EA-A79A-30591E3F6F5D}" type="parTrans" cxnId="{D5919FFC-4799-4518-970C-A23E1C5936B0}">
      <dgm:prSet/>
      <dgm:spPr/>
      <dgm:t>
        <a:bodyPr/>
        <a:lstStyle/>
        <a:p>
          <a:endParaRPr lang="en-US"/>
        </a:p>
      </dgm:t>
    </dgm:pt>
    <dgm:pt modelId="{5D191148-A37C-4056-BDB9-05628D69FEB3}" type="sibTrans" cxnId="{D5919FFC-4799-4518-970C-A23E1C5936B0}">
      <dgm:prSet/>
      <dgm:spPr/>
      <dgm:t>
        <a:bodyPr/>
        <a:lstStyle/>
        <a:p>
          <a:endParaRPr lang="en-US"/>
        </a:p>
      </dgm:t>
    </dgm:pt>
    <dgm:pt modelId="{D3786F61-DB42-4902-9A5A-285C3725A427}">
      <dgm:prSet custT="1"/>
      <dgm:spPr/>
      <dgm:t>
        <a:bodyPr/>
        <a:lstStyle/>
        <a:p>
          <a:endPar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dgm:t>
    </dgm:pt>
    <dgm:pt modelId="{71341B11-6292-4AEA-83F2-9EFF2CB2A369}" type="parTrans" cxnId="{6348710A-71CB-4F9E-A9EA-A4C96E014CCA}">
      <dgm:prSet/>
      <dgm:spPr/>
      <dgm:t>
        <a:bodyPr/>
        <a:lstStyle/>
        <a:p>
          <a:endParaRPr lang="en-US"/>
        </a:p>
      </dgm:t>
    </dgm:pt>
    <dgm:pt modelId="{CCDC2FA5-B501-4D00-A6FA-98C882994C27}" type="sibTrans" cxnId="{6348710A-71CB-4F9E-A9EA-A4C96E014CCA}">
      <dgm:prSet/>
      <dgm:spPr/>
      <dgm:t>
        <a:bodyPr/>
        <a:lstStyle/>
        <a:p>
          <a:endParaRPr lang="en-US"/>
        </a:p>
      </dgm:t>
    </dgm:pt>
    <dgm:pt modelId="{31A90936-861F-4D3C-9A41-9AF29371CF35}">
      <dgm:prSet custT="1"/>
      <dgm:spPr/>
      <dgm:t>
        <a:bodyPr/>
        <a:lstStyle/>
        <a:p>
          <a:endPar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dgm:t>
    </dgm:pt>
    <dgm:pt modelId="{1D56808E-3784-43F2-B683-C0069CFCF6D5}" type="parTrans" cxnId="{F5876189-AC62-467B-970D-23E97F26810E}">
      <dgm:prSet/>
      <dgm:spPr/>
      <dgm:t>
        <a:bodyPr/>
        <a:lstStyle/>
        <a:p>
          <a:endParaRPr lang="en-US"/>
        </a:p>
      </dgm:t>
    </dgm:pt>
    <dgm:pt modelId="{7834AA60-2FD0-4341-8052-CA963FC3CB73}" type="sibTrans" cxnId="{F5876189-AC62-467B-970D-23E97F26810E}">
      <dgm:prSet/>
      <dgm:spPr/>
      <dgm:t>
        <a:bodyPr/>
        <a:lstStyle/>
        <a:p>
          <a:endParaRPr lang="en-US"/>
        </a:p>
      </dgm:t>
    </dgm:pt>
    <dgm:pt modelId="{776BC985-9649-4B6C-9993-3A29A9F53A6A}">
      <dgm:prSet custT="1"/>
      <dgm:spPr/>
      <dgm:t>
        <a:bodyPr/>
        <a:lstStyle/>
        <a:p>
          <a:endPar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dgm:t>
    </dgm:pt>
    <dgm:pt modelId="{F1AD8347-C22D-4C2E-B2C4-8D62EC843C97}" type="parTrans" cxnId="{1C51FEA7-14AB-4635-A50A-BB14CA3154E0}">
      <dgm:prSet/>
      <dgm:spPr/>
      <dgm:t>
        <a:bodyPr/>
        <a:lstStyle/>
        <a:p>
          <a:endParaRPr lang="en-US"/>
        </a:p>
      </dgm:t>
    </dgm:pt>
    <dgm:pt modelId="{8FE34E09-1F5F-4C7B-82E6-7EF53DE570A5}" type="sibTrans" cxnId="{1C51FEA7-14AB-4635-A50A-BB14CA3154E0}">
      <dgm:prSet/>
      <dgm:spPr/>
      <dgm:t>
        <a:bodyPr/>
        <a:lstStyle/>
        <a:p>
          <a:endParaRPr lang="en-US"/>
        </a:p>
      </dgm:t>
    </dgm:pt>
    <dgm:pt modelId="{F8DA981A-5A32-4897-9EFE-56B224F62AF2}">
      <dgm:prSet custT="1"/>
      <dgm:spPr/>
      <dgm:t>
        <a:bodyPr/>
        <a:lstStyle/>
        <a:p>
          <a:endPar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dgm:t>
    </dgm:pt>
    <dgm:pt modelId="{7BD4D2B4-938C-4E77-A165-1342D2D50D22}" type="parTrans" cxnId="{4E87AFD1-4585-41E6-8A14-6A46897B1E21}">
      <dgm:prSet/>
      <dgm:spPr/>
      <dgm:t>
        <a:bodyPr/>
        <a:lstStyle/>
        <a:p>
          <a:endParaRPr lang="en-US"/>
        </a:p>
      </dgm:t>
    </dgm:pt>
    <dgm:pt modelId="{D50DF754-EE28-4ED3-A352-4EDB829940AA}" type="sibTrans" cxnId="{4E87AFD1-4585-41E6-8A14-6A46897B1E21}">
      <dgm:prSet/>
      <dgm:spPr/>
      <dgm:t>
        <a:bodyPr/>
        <a:lstStyle/>
        <a:p>
          <a:endParaRPr lang="en-US"/>
        </a:p>
      </dgm:t>
    </dgm:pt>
    <dgm:pt modelId="{ACC04203-AC80-4EFC-B8A4-03752556A921}">
      <dgm:prSet custT="1"/>
      <dgm:spPr/>
      <dgm:t>
        <a:bodyPr/>
        <a:lstStyle/>
        <a:p>
          <a:endPar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dgm:t>
    </dgm:pt>
    <dgm:pt modelId="{877BFFB2-D960-4A41-9FC3-89EC4E1DF403}" type="parTrans" cxnId="{9BF33EF1-8DA4-49DC-8C1E-6090331D759E}">
      <dgm:prSet/>
      <dgm:spPr/>
      <dgm:t>
        <a:bodyPr/>
        <a:lstStyle/>
        <a:p>
          <a:endParaRPr lang="en-US"/>
        </a:p>
      </dgm:t>
    </dgm:pt>
    <dgm:pt modelId="{A42338AE-7EF3-4CB8-AD37-7A2C7D30EF4A}" type="sibTrans" cxnId="{9BF33EF1-8DA4-49DC-8C1E-6090331D759E}">
      <dgm:prSet/>
      <dgm:spPr/>
      <dgm:t>
        <a:bodyPr/>
        <a:lstStyle/>
        <a:p>
          <a:endParaRPr lang="en-US"/>
        </a:p>
      </dgm:t>
    </dgm:pt>
    <dgm:pt modelId="{3C74DECC-FAC2-49BD-AC89-75AA0D731CC3}">
      <dgm:prSet custT="1"/>
      <dgm:spPr/>
      <dgm:t>
        <a:bodyPr/>
        <a:lstStyle/>
        <a:p>
          <a:pPr algn="ctr"/>
          <a:r>
            <a:rPr lang="en-US" sz="1200" b="1" dirty="0" smtClean="0">
              <a:solidFill>
                <a:srgbClr val="CC0099"/>
              </a:solidFill>
              <a:effectLst>
                <a:outerShdw blurRad="38100" dist="38100" dir="2700000" algn="tl">
                  <a:srgbClr val="000000">
                    <a:alpha val="43137"/>
                  </a:srgbClr>
                </a:outerShdw>
              </a:effectLst>
              <a:latin typeface="+mn-lt"/>
              <a:cs typeface="+mn-cs"/>
            </a:rPr>
            <a:t>1994</a:t>
          </a:r>
          <a:r>
            <a:rPr lang="en-US" sz="1200" b="1" dirty="0" smtClean="0">
              <a:effectLst>
                <a:outerShdw blurRad="38100" dist="38100" dir="2700000" algn="tl">
                  <a:srgbClr val="000000">
                    <a:alpha val="43137"/>
                  </a:srgbClr>
                </a:outerShdw>
              </a:effectLst>
              <a:latin typeface="+mn-lt"/>
              <a:cs typeface="+mn-cs"/>
            </a:rPr>
            <a:t>: Golden Mandarin (II) yields 5% CER on word based speaker independent system [2]</a:t>
          </a:r>
          <a:endParaRPr kumimoji="0" lang="en-US" sz="1200" b="1" i="0" u="none" strike="noStrike"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cs typeface="+mn-cs"/>
          </a:endParaRPr>
        </a:p>
      </dgm:t>
    </dgm:pt>
    <dgm:pt modelId="{D62FD267-3BB6-446C-BED6-5D4CBFC19010}" type="parTrans" cxnId="{CC79268A-57F5-4D75-B328-4394696280CE}">
      <dgm:prSet/>
      <dgm:spPr/>
      <dgm:t>
        <a:bodyPr/>
        <a:lstStyle/>
        <a:p>
          <a:endParaRPr lang="en-US"/>
        </a:p>
      </dgm:t>
    </dgm:pt>
    <dgm:pt modelId="{0B9F5F80-B1D0-44B4-A517-AC98551E3CE8}" type="sibTrans" cxnId="{CC79268A-57F5-4D75-B328-4394696280CE}">
      <dgm:prSet/>
      <dgm:spPr/>
      <dgm:t>
        <a:bodyPr/>
        <a:lstStyle/>
        <a:p>
          <a:endParaRPr lang="en-US"/>
        </a:p>
      </dgm:t>
    </dgm:pt>
    <dgm:pt modelId="{6A190D26-D7B3-4BB1-ABE2-08CA7655DFC2}">
      <dgm:prSet custT="1"/>
      <dgm:spPr/>
      <dgm:t>
        <a:bodyPr/>
        <a:lstStyle/>
        <a:p>
          <a:r>
            <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Prosodic unit based</a:t>
          </a:r>
        </a:p>
      </dgm:t>
    </dgm:pt>
    <dgm:pt modelId="{1912F9D7-EC49-4896-BEBB-0EE2F11D2C35}" type="parTrans" cxnId="{4F2886A0-FB3F-4EFB-9D37-17AA668390C4}">
      <dgm:prSet/>
      <dgm:spPr/>
      <dgm:t>
        <a:bodyPr/>
        <a:lstStyle/>
        <a:p>
          <a:endParaRPr lang="en-US"/>
        </a:p>
      </dgm:t>
    </dgm:pt>
    <dgm:pt modelId="{C4620F5C-CABF-4063-A294-EC4F740342AF}" type="sibTrans" cxnId="{4F2886A0-FB3F-4EFB-9D37-17AA668390C4}">
      <dgm:prSet/>
      <dgm:spPr/>
      <dgm:t>
        <a:bodyPr/>
        <a:lstStyle/>
        <a:p>
          <a:endParaRPr lang="en-US"/>
        </a:p>
      </dgm:t>
    </dgm:pt>
    <dgm:pt modelId="{31A05931-144B-4C5C-8B78-C8D2FD857A06}">
      <dgm:prSet custT="1"/>
      <dgm:spPr/>
      <dgm:t>
        <a:bodyPr/>
        <a:lstStyle/>
        <a:p>
          <a:r>
            <a:rPr lang="en-US" sz="1200" b="1" dirty="0" smtClean="0">
              <a:effectLst>
                <a:outerShdw blurRad="38100" dist="38100" dir="2700000" algn="tl">
                  <a:srgbClr val="000000">
                    <a:alpha val="43137"/>
                  </a:srgbClr>
                </a:outerShdw>
              </a:effectLst>
              <a:latin typeface="+mn-lt"/>
              <a:cs typeface="+mn-cs"/>
            </a:rPr>
            <a:t>User independent</a:t>
          </a:r>
        </a:p>
      </dgm:t>
    </dgm:pt>
    <dgm:pt modelId="{050B3611-83D3-483C-8EAE-B3E25ABA07AD}" type="parTrans" cxnId="{8D9A6D98-35E8-4D53-8B6D-C46ADB11D4B4}">
      <dgm:prSet/>
      <dgm:spPr/>
      <dgm:t>
        <a:bodyPr/>
        <a:lstStyle/>
        <a:p>
          <a:endParaRPr lang="en-US"/>
        </a:p>
      </dgm:t>
    </dgm:pt>
    <dgm:pt modelId="{7DA1315D-CE90-4A12-BF8F-12748B409596}" type="sibTrans" cxnId="{8D9A6D98-35E8-4D53-8B6D-C46ADB11D4B4}">
      <dgm:prSet/>
      <dgm:spPr/>
      <dgm:t>
        <a:bodyPr/>
        <a:lstStyle/>
        <a:p>
          <a:endParaRPr lang="en-US"/>
        </a:p>
      </dgm:t>
    </dgm:pt>
    <dgm:pt modelId="{DA0BAB16-8C38-461E-A56B-EBA7E42CFEDD}">
      <dgm:prSet custT="1"/>
      <dgm:spPr/>
      <dgm:t>
        <a:bodyPr/>
        <a:lstStyle/>
        <a:p>
          <a:r>
            <a:rPr lang="en-US" sz="1200" b="1" dirty="0" smtClean="0">
              <a:effectLst>
                <a:outerShdw blurRad="38100" dist="38100" dir="2700000" algn="tl">
                  <a:srgbClr val="000000">
                    <a:alpha val="43137"/>
                  </a:srgbClr>
                </a:outerShdw>
              </a:effectLst>
              <a:latin typeface="+mn-lt"/>
              <a:cs typeface="+mn-cs"/>
            </a:rPr>
            <a:t>10% CER</a:t>
          </a:r>
        </a:p>
      </dgm:t>
    </dgm:pt>
    <dgm:pt modelId="{E154EEAB-3277-4756-9E60-3DFD1AC7CE51}" type="sibTrans" cxnId="{1E8260BF-6D6E-4D59-9F68-CC9BA919CCAE}">
      <dgm:prSet/>
      <dgm:spPr/>
      <dgm:t>
        <a:bodyPr/>
        <a:lstStyle/>
        <a:p>
          <a:endParaRPr lang="en-US"/>
        </a:p>
      </dgm:t>
    </dgm:pt>
    <dgm:pt modelId="{93701BFB-8A62-45BA-87F9-03B7C38607E4}" type="parTrans" cxnId="{1E8260BF-6D6E-4D59-9F68-CC9BA919CCAE}">
      <dgm:prSet/>
      <dgm:spPr/>
      <dgm:t>
        <a:bodyPr/>
        <a:lstStyle/>
        <a:p>
          <a:endParaRPr lang="en-US"/>
        </a:p>
      </dgm:t>
    </dgm:pt>
    <dgm:pt modelId="{B2936931-3714-4329-924D-745BD5350F9F}">
      <dgm:prSet custT="1"/>
      <dgm:spPr/>
      <dgm:t>
        <a:bodyPr/>
        <a:lstStyle/>
        <a:p>
          <a:r>
            <a:rPr lang="en-US" sz="1200" b="1" dirty="0" smtClean="0">
              <a:effectLst>
                <a:outerShdw blurRad="38100" dist="38100" dir="2700000" algn="tl">
                  <a:srgbClr val="000000">
                    <a:alpha val="43137"/>
                  </a:srgbClr>
                </a:outerShdw>
              </a:effectLst>
              <a:latin typeface="+mn-lt"/>
              <a:cs typeface="+mn-cs"/>
            </a:rPr>
            <a:t>Dictation system</a:t>
          </a:r>
        </a:p>
      </dgm:t>
    </dgm:pt>
    <dgm:pt modelId="{3531D79B-A68D-48FA-8170-360CEC3CC287}" type="parTrans" cxnId="{044B6E6F-55DC-486A-9787-92472395F580}">
      <dgm:prSet/>
      <dgm:spPr/>
      <dgm:t>
        <a:bodyPr/>
        <a:lstStyle/>
        <a:p>
          <a:endParaRPr lang="en-US"/>
        </a:p>
      </dgm:t>
    </dgm:pt>
    <dgm:pt modelId="{F508778E-484B-4AF7-AE9F-45A0DB9AE1B8}" type="sibTrans" cxnId="{044B6E6F-55DC-486A-9787-92472395F580}">
      <dgm:prSet/>
      <dgm:spPr/>
      <dgm:t>
        <a:bodyPr/>
        <a:lstStyle/>
        <a:p>
          <a:endParaRPr lang="en-US"/>
        </a:p>
      </dgm:t>
    </dgm:pt>
    <dgm:pt modelId="{F73DD75D-B5E4-4239-9180-9922C9512A8D}">
      <dgm:prSet custT="1"/>
      <dgm:spPr/>
      <dgm:t>
        <a:bodyPr/>
        <a:lstStyle/>
        <a:p>
          <a:endPar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dgm:t>
    </dgm:pt>
    <dgm:pt modelId="{6B322C0E-3B0A-4D3F-9B3D-7DD6BA8E5CBC}" type="parTrans" cxnId="{10FF9150-7748-4308-A62E-1A84E36F099B}">
      <dgm:prSet/>
      <dgm:spPr/>
      <dgm:t>
        <a:bodyPr/>
        <a:lstStyle/>
        <a:p>
          <a:endParaRPr lang="en-US"/>
        </a:p>
      </dgm:t>
    </dgm:pt>
    <dgm:pt modelId="{26F874D8-BCCB-48FA-8498-059AE8F2D548}" type="sibTrans" cxnId="{10FF9150-7748-4308-A62E-1A84E36F099B}">
      <dgm:prSet/>
      <dgm:spPr/>
      <dgm:t>
        <a:bodyPr/>
        <a:lstStyle/>
        <a:p>
          <a:endParaRPr lang="en-US"/>
        </a:p>
      </dgm:t>
    </dgm:pt>
    <dgm:pt modelId="{27085235-7A35-43B6-923C-B88D3E045751}">
      <dgm:prSet custT="1"/>
      <dgm:spPr/>
      <dgm:t>
        <a:bodyPr/>
        <a:lstStyle/>
        <a:p>
          <a:endParaRPr kumimoji="0" lang="en-US" sz="1200" b="1" i="0" u="none" strike="noStrike"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dgm:t>
    </dgm:pt>
    <dgm:pt modelId="{8F004530-4529-46F5-B019-B0FC26E2B4CC}" type="parTrans" cxnId="{059393BB-45DB-418B-B44C-50EE12DE5661}">
      <dgm:prSet/>
      <dgm:spPr/>
      <dgm:t>
        <a:bodyPr/>
        <a:lstStyle/>
        <a:p>
          <a:endParaRPr lang="en-US"/>
        </a:p>
      </dgm:t>
    </dgm:pt>
    <dgm:pt modelId="{68257C5A-316E-4FBD-80FE-8D1E7A92FF3D}" type="sibTrans" cxnId="{059393BB-45DB-418B-B44C-50EE12DE5661}">
      <dgm:prSet/>
      <dgm:spPr/>
      <dgm:t>
        <a:bodyPr/>
        <a:lstStyle/>
        <a:p>
          <a:endParaRPr lang="en-US"/>
        </a:p>
      </dgm:t>
    </dgm:pt>
    <dgm:pt modelId="{29F53A8D-C630-4356-AAA1-C9BBE3C9DEA9}" type="pres">
      <dgm:prSet presAssocID="{16FEF753-D48F-464A-944E-CD4286CEB376}" presName="Name0" presStyleCnt="0">
        <dgm:presLayoutVars>
          <dgm:dir/>
          <dgm:resizeHandles val="exact"/>
        </dgm:presLayoutVars>
      </dgm:prSet>
      <dgm:spPr/>
    </dgm:pt>
    <dgm:pt modelId="{4A7D9938-708D-461A-BEEB-8FB03ED7B511}" type="pres">
      <dgm:prSet presAssocID="{16FEF753-D48F-464A-944E-CD4286CEB376}" presName="arrow" presStyleLbl="bgShp" presStyleIdx="0" presStyleCnt="1" custLinFactNeighborY="1667"/>
      <dgm:spPr>
        <a:solidFill>
          <a:srgbClr val="0070C0"/>
        </a:solidFill>
      </dgm:spPr>
    </dgm:pt>
    <dgm:pt modelId="{C4346A07-B2C7-4A78-8784-B20C4C2B3CC8}" type="pres">
      <dgm:prSet presAssocID="{16FEF753-D48F-464A-944E-CD4286CEB376}" presName="points" presStyleCnt="0"/>
      <dgm:spPr/>
    </dgm:pt>
    <dgm:pt modelId="{7BE097D9-6345-4ECA-B758-1FE86EA76AE0}" type="pres">
      <dgm:prSet presAssocID="{7B770C10-6A7A-4670-B657-06145E586C6C}" presName="compositeA" presStyleCnt="0"/>
      <dgm:spPr/>
    </dgm:pt>
    <dgm:pt modelId="{66DBD2C9-96FF-4DAF-86DB-FE0A448BE1F6}" type="pres">
      <dgm:prSet presAssocID="{7B770C10-6A7A-4670-B657-06145E586C6C}" presName="textA" presStyleLbl="revTx" presStyleIdx="0" presStyleCnt="7" custScaleX="118216" custLinFactNeighborX="48524" custLinFactNeighborY="2231">
        <dgm:presLayoutVars>
          <dgm:bulletEnabled val="1"/>
        </dgm:presLayoutVars>
      </dgm:prSet>
      <dgm:spPr/>
      <dgm:t>
        <a:bodyPr/>
        <a:lstStyle/>
        <a:p>
          <a:endParaRPr lang="en-US"/>
        </a:p>
      </dgm:t>
    </dgm:pt>
    <dgm:pt modelId="{3E4420A1-61CC-453C-A963-0A51FA91B43C}" type="pres">
      <dgm:prSet presAssocID="{7B770C10-6A7A-4670-B657-06145E586C6C}" presName="circleA" presStyleLbl="node1" presStyleIdx="0" presStyleCnt="7" custLinFactNeighborX="65028" custLinFactNeighborY="3604"/>
      <dgm:spPr>
        <a:solidFill>
          <a:srgbClr val="FFFFCC"/>
        </a:solidFill>
      </dgm:spPr>
    </dgm:pt>
    <dgm:pt modelId="{5A2C79CC-2804-42FB-859C-1FF25477A7DF}" type="pres">
      <dgm:prSet presAssocID="{7B770C10-6A7A-4670-B657-06145E586C6C}" presName="spaceA" presStyleCnt="0"/>
      <dgm:spPr/>
    </dgm:pt>
    <dgm:pt modelId="{DDD5028E-2380-4367-BD90-FB6D567279AC}" type="pres">
      <dgm:prSet presAssocID="{ED3A24D7-9076-41E0-B185-8920D317AD43}" presName="space" presStyleCnt="0"/>
      <dgm:spPr/>
    </dgm:pt>
    <dgm:pt modelId="{8C35B1C6-8052-4493-BDD2-D9D9C5E9DD5E}" type="pres">
      <dgm:prSet presAssocID="{C69D957F-20B9-4DBC-9C70-F2217E1758A3}" presName="compositeB" presStyleCnt="0"/>
      <dgm:spPr/>
    </dgm:pt>
    <dgm:pt modelId="{15E4B920-43B7-4B0C-84EC-905716F7FEBD}" type="pres">
      <dgm:prSet presAssocID="{C69D957F-20B9-4DBC-9C70-F2217E1758A3}" presName="textB" presStyleLbl="revTx" presStyleIdx="1" presStyleCnt="7" custLinFactNeighborX="47888" custLinFactNeighborY="0">
        <dgm:presLayoutVars>
          <dgm:bulletEnabled val="1"/>
        </dgm:presLayoutVars>
      </dgm:prSet>
      <dgm:spPr/>
      <dgm:t>
        <a:bodyPr/>
        <a:lstStyle/>
        <a:p>
          <a:endParaRPr lang="en-US"/>
        </a:p>
      </dgm:t>
    </dgm:pt>
    <dgm:pt modelId="{ABA9D3A7-1741-479D-A37A-B6348AE4FA8C}" type="pres">
      <dgm:prSet presAssocID="{C69D957F-20B9-4DBC-9C70-F2217E1758A3}" presName="circleB" presStyleLbl="node1" presStyleIdx="1" presStyleCnt="7" custLinFactNeighborX="69149" custLinFactNeighborY="0"/>
      <dgm:spPr>
        <a:solidFill>
          <a:srgbClr val="FFFFCC"/>
        </a:solidFill>
      </dgm:spPr>
    </dgm:pt>
    <dgm:pt modelId="{35264688-37E6-4292-99CC-3B4C3D5CCE81}" type="pres">
      <dgm:prSet presAssocID="{C69D957F-20B9-4DBC-9C70-F2217E1758A3}" presName="spaceB" presStyleCnt="0"/>
      <dgm:spPr/>
    </dgm:pt>
    <dgm:pt modelId="{C35ADAC1-D62D-4997-98C7-DC9A7774D14F}" type="pres">
      <dgm:prSet presAssocID="{DF3DEC56-AF43-47B5-84BE-7FD5DB903F9B}" presName="space" presStyleCnt="0"/>
      <dgm:spPr/>
    </dgm:pt>
    <dgm:pt modelId="{E501E4E6-A676-4110-8C67-A1F2EB5DE1CC}" type="pres">
      <dgm:prSet presAssocID="{651AA0CA-972A-48BD-B1AC-CDFD18E4B2B2}" presName="compositeA" presStyleCnt="0"/>
      <dgm:spPr/>
    </dgm:pt>
    <dgm:pt modelId="{8266C341-7BCB-4A46-B308-D6A1FADE09C3}" type="pres">
      <dgm:prSet presAssocID="{651AA0CA-972A-48BD-B1AC-CDFD18E4B2B2}" presName="textA" presStyleLbl="revTx" presStyleIdx="2" presStyleCnt="7" custLinFactNeighborX="64550" custLinFactNeighborY="2231">
        <dgm:presLayoutVars>
          <dgm:bulletEnabled val="1"/>
        </dgm:presLayoutVars>
      </dgm:prSet>
      <dgm:spPr/>
      <dgm:t>
        <a:bodyPr/>
        <a:lstStyle/>
        <a:p>
          <a:endParaRPr lang="en-US"/>
        </a:p>
      </dgm:t>
    </dgm:pt>
    <dgm:pt modelId="{BE9E4CC6-241A-48C3-98FC-0850FF3C726C}" type="pres">
      <dgm:prSet presAssocID="{651AA0CA-972A-48BD-B1AC-CDFD18E4B2B2}" presName="circleA" presStyleLbl="node1" presStyleIdx="2" presStyleCnt="7" custLinFactNeighborX="94547" custLinFactNeighborY="0"/>
      <dgm:spPr>
        <a:solidFill>
          <a:srgbClr val="FFFFCC"/>
        </a:solidFill>
      </dgm:spPr>
    </dgm:pt>
    <dgm:pt modelId="{EF507567-9419-46E3-9B79-D25CB3775EA8}" type="pres">
      <dgm:prSet presAssocID="{651AA0CA-972A-48BD-B1AC-CDFD18E4B2B2}" presName="spaceA" presStyleCnt="0"/>
      <dgm:spPr/>
    </dgm:pt>
    <dgm:pt modelId="{668C471C-ABE8-46BD-93BE-28DBCED1E565}" type="pres">
      <dgm:prSet presAssocID="{62690A99-1863-4F04-8AAF-5F96975DA3FC}" presName="space" presStyleCnt="0"/>
      <dgm:spPr/>
    </dgm:pt>
    <dgm:pt modelId="{0FD8C9D1-247B-4917-9B30-4353CFE91736}" type="pres">
      <dgm:prSet presAssocID="{9178DB65-1998-4A89-B318-725521613215}" presName="compositeB" presStyleCnt="0"/>
      <dgm:spPr/>
    </dgm:pt>
    <dgm:pt modelId="{BC147013-9E38-458E-AF31-5D7F9DFC56CC}" type="pres">
      <dgm:prSet presAssocID="{9178DB65-1998-4A89-B318-725521613215}" presName="textB" presStyleLbl="revTx" presStyleIdx="3" presStyleCnt="7" custScaleX="141971" custLinFactY="-19099" custLinFactNeighborX="59175" custLinFactNeighborY="-100000">
        <dgm:presLayoutVars>
          <dgm:bulletEnabled val="1"/>
        </dgm:presLayoutVars>
      </dgm:prSet>
      <dgm:spPr/>
      <dgm:t>
        <a:bodyPr/>
        <a:lstStyle/>
        <a:p>
          <a:endParaRPr lang="en-US"/>
        </a:p>
      </dgm:t>
    </dgm:pt>
    <dgm:pt modelId="{9C45DEC5-5DC1-4D20-B32C-6995572F7D43}" type="pres">
      <dgm:prSet presAssocID="{9178DB65-1998-4A89-B318-725521613215}" presName="circleB" presStyleLbl="node1" presStyleIdx="3" presStyleCnt="7" custLinFactNeighborX="83736"/>
      <dgm:spPr>
        <a:solidFill>
          <a:srgbClr val="FFFFCC"/>
        </a:solidFill>
      </dgm:spPr>
    </dgm:pt>
    <dgm:pt modelId="{5377082B-89BD-433F-9740-4366231EF474}" type="pres">
      <dgm:prSet presAssocID="{9178DB65-1998-4A89-B318-725521613215}" presName="spaceB" presStyleCnt="0"/>
      <dgm:spPr/>
    </dgm:pt>
    <dgm:pt modelId="{B5776782-8B82-4FA5-B6F4-FD770DF27C1A}" type="pres">
      <dgm:prSet presAssocID="{4E369DFC-3FE6-4904-A4E6-8BFE7B025FB6}" presName="space" presStyleCnt="0"/>
      <dgm:spPr/>
    </dgm:pt>
    <dgm:pt modelId="{D216CC88-5361-4654-835D-EA41F857090E}" type="pres">
      <dgm:prSet presAssocID="{3C74DECC-FAC2-49BD-AC89-75AA0D731CC3}" presName="compositeA" presStyleCnt="0"/>
      <dgm:spPr/>
    </dgm:pt>
    <dgm:pt modelId="{1693CF46-3077-4AB0-8947-020AD3555C47}" type="pres">
      <dgm:prSet presAssocID="{3C74DECC-FAC2-49BD-AC89-75AA0D731CC3}" presName="textA" presStyleLbl="revTx" presStyleIdx="4" presStyleCnt="7" custScaleX="126780" custLinFactY="25134" custLinFactNeighborX="38655" custLinFactNeighborY="100000">
        <dgm:presLayoutVars>
          <dgm:bulletEnabled val="1"/>
        </dgm:presLayoutVars>
      </dgm:prSet>
      <dgm:spPr/>
      <dgm:t>
        <a:bodyPr/>
        <a:lstStyle/>
        <a:p>
          <a:endParaRPr lang="en-US"/>
        </a:p>
      </dgm:t>
    </dgm:pt>
    <dgm:pt modelId="{7956B765-B942-4CE3-AF9E-52DED084901A}" type="pres">
      <dgm:prSet presAssocID="{3C74DECC-FAC2-49BD-AC89-75AA0D731CC3}" presName="circleA" presStyleLbl="node1" presStyleIdx="4" presStyleCnt="7" custLinFactNeighborX="58511" custLinFactNeighborY="0"/>
      <dgm:spPr>
        <a:solidFill>
          <a:srgbClr val="FFFFCC"/>
        </a:solidFill>
      </dgm:spPr>
    </dgm:pt>
    <dgm:pt modelId="{1DD34006-B698-4E68-B1D9-2C7509439D44}" type="pres">
      <dgm:prSet presAssocID="{3C74DECC-FAC2-49BD-AC89-75AA0D731CC3}" presName="spaceA" presStyleCnt="0"/>
      <dgm:spPr/>
    </dgm:pt>
    <dgm:pt modelId="{A5F2CDC6-F737-413B-959B-88FCBEAD9460}" type="pres">
      <dgm:prSet presAssocID="{0B9F5F80-B1D0-44B4-A517-AC98551E3CE8}" presName="space" presStyleCnt="0"/>
      <dgm:spPr/>
    </dgm:pt>
    <dgm:pt modelId="{74B3CBCF-5C44-4021-A0AE-E3F9D1A488B4}" type="pres">
      <dgm:prSet presAssocID="{BA99438F-FB73-41CC-9826-A00BAB500733}" presName="compositeB" presStyleCnt="0"/>
      <dgm:spPr/>
    </dgm:pt>
    <dgm:pt modelId="{3BF87D17-B4E3-4CF7-BA73-F3EF0F6B4A81}" type="pres">
      <dgm:prSet presAssocID="{BA99438F-FB73-41CC-9826-A00BAB500733}" presName="textB" presStyleLbl="revTx" presStyleIdx="5" presStyleCnt="7" custScaleX="169753" custLinFactY="-36667" custLinFactNeighborX="5128" custLinFactNeighborY="-100000">
        <dgm:presLayoutVars>
          <dgm:bulletEnabled val="1"/>
        </dgm:presLayoutVars>
      </dgm:prSet>
      <dgm:spPr/>
      <dgm:t>
        <a:bodyPr/>
        <a:lstStyle/>
        <a:p>
          <a:endParaRPr lang="en-US"/>
        </a:p>
      </dgm:t>
    </dgm:pt>
    <dgm:pt modelId="{639235F3-1398-44F9-B5EF-0EEF8A35101D}" type="pres">
      <dgm:prSet presAssocID="{BA99438F-FB73-41CC-9826-A00BAB500733}" presName="circleB" presStyleLbl="node1" presStyleIdx="5" presStyleCnt="7"/>
      <dgm:spPr>
        <a:solidFill>
          <a:srgbClr val="FFFFCC"/>
        </a:solidFill>
      </dgm:spPr>
    </dgm:pt>
    <dgm:pt modelId="{8B2D3BE4-233F-49B4-B771-B347BA628320}" type="pres">
      <dgm:prSet presAssocID="{BA99438F-FB73-41CC-9826-A00BAB500733}" presName="spaceB" presStyleCnt="0"/>
      <dgm:spPr/>
    </dgm:pt>
    <dgm:pt modelId="{439E1941-7DF5-456A-B814-AD156E99A4F4}" type="pres">
      <dgm:prSet presAssocID="{1756DBD6-26DF-4C22-B9D2-CF3C10EB46F1}" presName="space" presStyleCnt="0"/>
      <dgm:spPr/>
    </dgm:pt>
    <dgm:pt modelId="{8C144074-54FF-4D96-BC4D-783EB9F26A2A}" type="pres">
      <dgm:prSet presAssocID="{F7A742C2-FA28-40D1-9D3B-AF143B068C12}" presName="compositeA" presStyleCnt="0"/>
      <dgm:spPr/>
    </dgm:pt>
    <dgm:pt modelId="{DB6F76F6-0A78-43C2-B4D1-749933405A70}" type="pres">
      <dgm:prSet presAssocID="{F7A742C2-FA28-40D1-9D3B-AF143B068C12}" presName="textA" presStyleLbl="revTx" presStyleIdx="6" presStyleCnt="7" custScaleX="140651" custLinFactY="33333" custLinFactNeighborX="-28250" custLinFactNeighborY="100000">
        <dgm:presLayoutVars>
          <dgm:bulletEnabled val="1"/>
        </dgm:presLayoutVars>
      </dgm:prSet>
      <dgm:spPr/>
      <dgm:t>
        <a:bodyPr/>
        <a:lstStyle/>
        <a:p>
          <a:endParaRPr lang="en-US"/>
        </a:p>
      </dgm:t>
    </dgm:pt>
    <dgm:pt modelId="{B3749AF2-F7AE-4BCF-BF3D-C67FCE5E4F53}" type="pres">
      <dgm:prSet presAssocID="{F7A742C2-FA28-40D1-9D3B-AF143B068C12}" presName="circleA" presStyleLbl="node1" presStyleIdx="6" presStyleCnt="7" custLinFactNeighborX="-53191"/>
      <dgm:spPr>
        <a:solidFill>
          <a:srgbClr val="FFFFCC"/>
        </a:solidFill>
      </dgm:spPr>
    </dgm:pt>
    <dgm:pt modelId="{5BFCE65D-AF7E-4C4C-A53C-01B977C4DC06}" type="pres">
      <dgm:prSet presAssocID="{F7A742C2-FA28-40D1-9D3B-AF143B068C12}" presName="spaceA" presStyleCnt="0"/>
      <dgm:spPr/>
    </dgm:pt>
  </dgm:ptLst>
  <dgm:cxnLst>
    <dgm:cxn modelId="{728947F6-AB14-439A-BC79-10A709207BBC}" type="presOf" srcId="{776BC985-9649-4B6C-9993-3A29A9F53A6A}" destId="{BC147013-9E38-458E-AF31-5D7F9DFC56CC}" srcOrd="0" destOrd="5" presId="urn:microsoft.com/office/officeart/2005/8/layout/hProcess11"/>
    <dgm:cxn modelId="{4F2886A0-FB3F-4EFB-9D37-17AA668390C4}" srcId="{BA99438F-FB73-41CC-9826-A00BAB500733}" destId="{6A190D26-D7B3-4BB1-ABE2-08CA7655DFC2}" srcOrd="0" destOrd="0" parTransId="{1912F9D7-EC49-4896-BEBB-0EE2F11D2C35}" sibTransId="{C4620F5C-CABF-4063-A294-EC4F740342AF}"/>
    <dgm:cxn modelId="{FA7ADE25-0D7E-47BC-B430-DD6528C43133}" type="presOf" srcId="{D3786F61-DB42-4902-9A5A-285C3725A427}" destId="{BC147013-9E38-458E-AF31-5D7F9DFC56CC}" srcOrd="0" destOrd="3" presId="urn:microsoft.com/office/officeart/2005/8/layout/hProcess11"/>
    <dgm:cxn modelId="{777DE408-CBD4-48BF-8A15-70629F312D5D}" type="presOf" srcId="{31A05931-144B-4C5C-8B78-C8D2FD857A06}" destId="{3BF87D17-B4E3-4CF7-BA73-F3EF0F6B4A81}" srcOrd="0" destOrd="2" presId="urn:microsoft.com/office/officeart/2005/8/layout/hProcess11"/>
    <dgm:cxn modelId="{0AEAAB22-9BC3-400D-9E12-87BE8222A26A}" type="presOf" srcId="{651AA0CA-972A-48BD-B1AC-CDFD18E4B2B2}" destId="{8266C341-7BCB-4A46-B308-D6A1FADE09C3}" srcOrd="0" destOrd="0" presId="urn:microsoft.com/office/officeart/2005/8/layout/hProcess11"/>
    <dgm:cxn modelId="{8CC326D7-1C68-4C21-B1DC-F588D910A3F1}" srcId="{16FEF753-D48F-464A-944E-CD4286CEB376}" destId="{F7A742C2-FA28-40D1-9D3B-AF143B068C12}" srcOrd="6" destOrd="0" parTransId="{B47B2515-313F-46C3-8189-1EE0494DEB9F}" sibTransId="{CBD3C6F9-D0E6-40E8-A135-10A2DD939701}"/>
    <dgm:cxn modelId="{EA1016AE-16A0-4FAF-9B6F-3FB85AFA8EB8}" type="presOf" srcId="{16FEF753-D48F-464A-944E-CD4286CEB376}" destId="{29F53A8D-C630-4356-AAA1-C9BBE3C9DEA9}" srcOrd="0" destOrd="0" presId="urn:microsoft.com/office/officeart/2005/8/layout/hProcess11"/>
    <dgm:cxn modelId="{AC70E67C-0D30-43BF-9A05-50A1851EED98}" srcId="{16FEF753-D48F-464A-944E-CD4286CEB376}" destId="{651AA0CA-972A-48BD-B1AC-CDFD18E4B2B2}" srcOrd="2" destOrd="0" parTransId="{0F8C47BE-206E-4DC9-B3A1-85BE9ED57B40}" sibTransId="{62690A99-1863-4F04-8AAF-5F96975DA3FC}"/>
    <dgm:cxn modelId="{1E8260BF-6D6E-4D59-9F68-CC9BA919CCAE}" srcId="{BA99438F-FB73-41CC-9826-A00BAB500733}" destId="{DA0BAB16-8C38-461E-A56B-EBA7E42CFEDD}" srcOrd="2" destOrd="0" parTransId="{93701BFB-8A62-45BA-87F9-03B7C38607E4}" sibTransId="{E154EEAB-3277-4756-9E60-3DFD1AC7CE51}"/>
    <dgm:cxn modelId="{99EC4254-F732-4897-B95E-7172E7124733}" srcId="{16FEF753-D48F-464A-944E-CD4286CEB376}" destId="{7B770C10-6A7A-4670-B657-06145E586C6C}" srcOrd="0" destOrd="0" parTransId="{E263BCDD-B4AA-45C8-AA92-7262E881A02D}" sibTransId="{ED3A24D7-9076-41E0-B185-8920D317AD43}"/>
    <dgm:cxn modelId="{D5919FFC-4799-4518-970C-A23E1C5936B0}" srcId="{9178DB65-1998-4A89-B318-725521613215}" destId="{9DAA0082-DA56-46B4-8903-58C03C5D733F}" srcOrd="10" destOrd="0" parTransId="{D72021CB-2C43-45EA-A79A-30591E3F6F5D}" sibTransId="{5D191148-A37C-4056-BDB9-05628D69FEB3}"/>
    <dgm:cxn modelId="{1FB6530C-25AD-42DC-925F-D5B94FE9F8F9}" srcId="{9178DB65-1998-4A89-B318-725521613215}" destId="{47017D2E-9030-4C73-867A-BBE91C433B5F}" srcOrd="8" destOrd="0" parTransId="{EBEBCA86-9229-4B70-857D-0054060FFA4A}" sibTransId="{365A454B-54C5-4D16-B359-B81E412CAC63}"/>
    <dgm:cxn modelId="{10FF9150-7748-4308-A62E-1A84E36F099B}" srcId="{9178DB65-1998-4A89-B318-725521613215}" destId="{F73DD75D-B5E4-4239-9180-9922C9512A8D}" srcOrd="1" destOrd="0" parTransId="{6B322C0E-3B0A-4D3F-9B3D-7DD6BA8E5CBC}" sibTransId="{26F874D8-BCCB-48FA-8498-059AE8F2D548}"/>
    <dgm:cxn modelId="{A0C44AFF-B71F-467C-89BA-FA80A1E521E4}" srcId="{16FEF753-D48F-464A-944E-CD4286CEB376}" destId="{BA99438F-FB73-41CC-9826-A00BAB500733}" srcOrd="5" destOrd="0" parTransId="{63819C56-5BF3-4FB2-94F3-237C9FBDDC66}" sibTransId="{1756DBD6-26DF-4C22-B9D2-CF3C10EB46F1}"/>
    <dgm:cxn modelId="{462BFAA6-412A-43B4-BCBC-009BF6A2C5A8}" type="presOf" srcId="{F73DD75D-B5E4-4239-9180-9922C9512A8D}" destId="{BC147013-9E38-458E-AF31-5D7F9DFC56CC}" srcOrd="0" destOrd="2" presId="urn:microsoft.com/office/officeart/2005/8/layout/hProcess11"/>
    <dgm:cxn modelId="{13000C8F-4CC1-4EFB-A774-32801A28E845}" type="presOf" srcId="{C69D957F-20B9-4DBC-9C70-F2217E1758A3}" destId="{15E4B920-43B7-4B0C-84EC-905716F7FEBD}" srcOrd="0" destOrd="0" presId="urn:microsoft.com/office/officeart/2005/8/layout/hProcess11"/>
    <dgm:cxn modelId="{FC9279D7-EF3B-4EC8-93AC-2F87AFC238AA}" type="presOf" srcId="{B2936931-3714-4329-924D-745BD5350F9F}" destId="{3BF87D17-B4E3-4CF7-BA73-F3EF0F6B4A81}" srcOrd="0" destOrd="4" presId="urn:microsoft.com/office/officeart/2005/8/layout/hProcess11"/>
    <dgm:cxn modelId="{23B3C1F9-2D19-426F-B9EE-3444AEBC7851}" type="presOf" srcId="{166F24B2-639F-4F58-B674-DB1C1BF5B281}" destId="{BC147013-9E38-458E-AF31-5D7F9DFC56CC}" srcOrd="0" destOrd="1" presId="urn:microsoft.com/office/officeart/2005/8/layout/hProcess11"/>
    <dgm:cxn modelId="{8AE57963-F744-4916-9A8F-E0076A0608F8}" type="presOf" srcId="{F7A742C2-FA28-40D1-9D3B-AF143B068C12}" destId="{DB6F76F6-0A78-43C2-B4D1-749933405A70}" srcOrd="0" destOrd="0" presId="urn:microsoft.com/office/officeart/2005/8/layout/hProcess11"/>
    <dgm:cxn modelId="{01FE34B9-719D-4B49-8766-181333708EE9}" type="presOf" srcId="{31A90936-861F-4D3C-9A41-9AF29371CF35}" destId="{BC147013-9E38-458E-AF31-5D7F9DFC56CC}" srcOrd="0" destOrd="4" presId="urn:microsoft.com/office/officeart/2005/8/layout/hProcess11"/>
    <dgm:cxn modelId="{A140D0C0-15AB-453C-842F-0709659EF4DE}" srcId="{9178DB65-1998-4A89-B318-725521613215}" destId="{A4532A53-8DAC-40B8-8363-E61278940247}" srcOrd="9" destOrd="0" parTransId="{B53D20D4-D6A0-4B15-8474-A25833A7AF29}" sibTransId="{B6257186-E991-4C4F-992A-129E5EB1AAB1}"/>
    <dgm:cxn modelId="{1C51FEA7-14AB-4635-A50A-BB14CA3154E0}" srcId="{9178DB65-1998-4A89-B318-725521613215}" destId="{776BC985-9649-4B6C-9993-3A29A9F53A6A}" srcOrd="4" destOrd="0" parTransId="{F1AD8347-C22D-4C2E-B2C4-8D62EC843C97}" sibTransId="{8FE34E09-1F5F-4C7B-82E6-7EF53DE570A5}"/>
    <dgm:cxn modelId="{3331C383-10E4-4D10-8F3F-CBA291257A37}" type="presOf" srcId="{ACC04203-AC80-4EFC-B8A4-03752556A921}" destId="{BC147013-9E38-458E-AF31-5D7F9DFC56CC}" srcOrd="0" destOrd="8" presId="urn:microsoft.com/office/officeart/2005/8/layout/hProcess11"/>
    <dgm:cxn modelId="{A9321FC4-9B9C-4481-851A-8F1B1A1AE110}" type="presOf" srcId="{6A190D26-D7B3-4BB1-ABE2-08CA7655DFC2}" destId="{3BF87D17-B4E3-4CF7-BA73-F3EF0F6B4A81}" srcOrd="0" destOrd="1" presId="urn:microsoft.com/office/officeart/2005/8/layout/hProcess11"/>
    <dgm:cxn modelId="{BCAFECBB-691B-4EA7-9B0F-184DA9141D7A}" type="presOf" srcId="{27085235-7A35-43B6-923C-B88D3E045751}" destId="{BC147013-9E38-458E-AF31-5D7F9DFC56CC}" srcOrd="0" destOrd="7" presId="urn:microsoft.com/office/officeart/2005/8/layout/hProcess11"/>
    <dgm:cxn modelId="{80DFE9A9-E2DA-446D-BBDD-9E46A92B0AC1}" srcId="{9178DB65-1998-4A89-B318-725521613215}" destId="{166F24B2-639F-4F58-B674-DB1C1BF5B281}" srcOrd="0" destOrd="0" parTransId="{BF321CD8-AB5B-457C-91CD-AEF11FF95E2F}" sibTransId="{1C769185-B8C8-4ABF-911C-E2DD3E2C9565}"/>
    <dgm:cxn modelId="{F5876189-AC62-467B-970D-23E97F26810E}" srcId="{9178DB65-1998-4A89-B318-725521613215}" destId="{31A90936-861F-4D3C-9A41-9AF29371CF35}" srcOrd="3" destOrd="0" parTransId="{1D56808E-3784-43F2-B683-C0069CFCF6D5}" sibTransId="{7834AA60-2FD0-4341-8052-CA963FC3CB73}"/>
    <dgm:cxn modelId="{DDF48CF2-044F-4EFB-9723-ECEDC6554671}" type="presOf" srcId="{3C74DECC-FAC2-49BD-AC89-75AA0D731CC3}" destId="{1693CF46-3077-4AB0-8947-020AD3555C47}" srcOrd="0" destOrd="0" presId="urn:microsoft.com/office/officeart/2005/8/layout/hProcess11"/>
    <dgm:cxn modelId="{059393BB-45DB-418B-B44C-50EE12DE5661}" srcId="{9178DB65-1998-4A89-B318-725521613215}" destId="{27085235-7A35-43B6-923C-B88D3E045751}" srcOrd="6" destOrd="0" parTransId="{8F004530-4529-46F5-B019-B0FC26E2B4CC}" sibTransId="{68257C5A-316E-4FBD-80FE-8D1E7A92FF3D}"/>
    <dgm:cxn modelId="{CC79268A-57F5-4D75-B328-4394696280CE}" srcId="{16FEF753-D48F-464A-944E-CD4286CEB376}" destId="{3C74DECC-FAC2-49BD-AC89-75AA0D731CC3}" srcOrd="4" destOrd="0" parTransId="{D62FD267-3BB6-446C-BED6-5D4CBFC19010}" sibTransId="{0B9F5F80-B1D0-44B4-A517-AC98551E3CE8}"/>
    <dgm:cxn modelId="{E8EDC611-2D37-41C8-B261-5C4453D58246}" srcId="{16FEF753-D48F-464A-944E-CD4286CEB376}" destId="{9178DB65-1998-4A89-B318-725521613215}" srcOrd="3" destOrd="0" parTransId="{9A8EA42A-7AC9-4B80-8359-970BE443F819}" sibTransId="{4E369DFC-3FE6-4904-A4E6-8BFE7B025FB6}"/>
    <dgm:cxn modelId="{837E30D1-1301-4574-92B1-3B20CDFD89FB}" type="presOf" srcId="{47017D2E-9030-4C73-867A-BBE91C433B5F}" destId="{BC147013-9E38-458E-AF31-5D7F9DFC56CC}" srcOrd="0" destOrd="9" presId="urn:microsoft.com/office/officeart/2005/8/layout/hProcess11"/>
    <dgm:cxn modelId="{3287437F-6124-4BFF-86C0-0B4B8F3443B5}" type="presOf" srcId="{DA0BAB16-8C38-461E-A56B-EBA7E42CFEDD}" destId="{3BF87D17-B4E3-4CF7-BA73-F3EF0F6B4A81}" srcOrd="0" destOrd="3" presId="urn:microsoft.com/office/officeart/2005/8/layout/hProcess11"/>
    <dgm:cxn modelId="{6348710A-71CB-4F9E-A9EA-A4C96E014CCA}" srcId="{9178DB65-1998-4A89-B318-725521613215}" destId="{D3786F61-DB42-4902-9A5A-285C3725A427}" srcOrd="2" destOrd="0" parTransId="{71341B11-6292-4AEA-83F2-9EFF2CB2A369}" sibTransId="{CCDC2FA5-B501-4D00-A6FA-98C882994C27}"/>
    <dgm:cxn modelId="{47914A9C-B118-449B-BAB5-5B462B9A6F06}" type="presOf" srcId="{9178DB65-1998-4A89-B318-725521613215}" destId="{BC147013-9E38-458E-AF31-5D7F9DFC56CC}" srcOrd="0" destOrd="0" presId="urn:microsoft.com/office/officeart/2005/8/layout/hProcess11"/>
    <dgm:cxn modelId="{4E87AFD1-4585-41E6-8A14-6A46897B1E21}" srcId="{9178DB65-1998-4A89-B318-725521613215}" destId="{F8DA981A-5A32-4897-9EFE-56B224F62AF2}" srcOrd="5" destOrd="0" parTransId="{7BD4D2B4-938C-4E77-A165-1342D2D50D22}" sibTransId="{D50DF754-EE28-4ED3-A352-4EDB829940AA}"/>
    <dgm:cxn modelId="{044B6E6F-55DC-486A-9787-92472395F580}" srcId="{BA99438F-FB73-41CC-9826-A00BAB500733}" destId="{B2936931-3714-4329-924D-745BD5350F9F}" srcOrd="3" destOrd="0" parTransId="{3531D79B-A68D-48FA-8170-360CEC3CC287}" sibTransId="{F508778E-484B-4AF7-AE9F-45A0DB9AE1B8}"/>
    <dgm:cxn modelId="{D285BBBA-AAEF-414F-93E1-31AB17B901D1}" srcId="{16FEF753-D48F-464A-944E-CD4286CEB376}" destId="{C69D957F-20B9-4DBC-9C70-F2217E1758A3}" srcOrd="1" destOrd="0" parTransId="{38A8906C-2EB6-4CA6-87C3-837E57456E16}" sibTransId="{DF3DEC56-AF43-47B5-84BE-7FD5DB903F9B}"/>
    <dgm:cxn modelId="{8D9A6D98-35E8-4D53-8B6D-C46ADB11D4B4}" srcId="{BA99438F-FB73-41CC-9826-A00BAB500733}" destId="{31A05931-144B-4C5C-8B78-C8D2FD857A06}" srcOrd="1" destOrd="0" parTransId="{050B3611-83D3-483C-8EAE-B3E25ABA07AD}" sibTransId="{7DA1315D-CE90-4A12-BF8F-12748B409596}"/>
    <dgm:cxn modelId="{2DE981A7-E9BF-4042-A13D-AE271F5CC232}" type="presOf" srcId="{A4532A53-8DAC-40B8-8363-E61278940247}" destId="{BC147013-9E38-458E-AF31-5D7F9DFC56CC}" srcOrd="0" destOrd="10" presId="urn:microsoft.com/office/officeart/2005/8/layout/hProcess11"/>
    <dgm:cxn modelId="{9BF33EF1-8DA4-49DC-8C1E-6090331D759E}" srcId="{9178DB65-1998-4A89-B318-725521613215}" destId="{ACC04203-AC80-4EFC-B8A4-03752556A921}" srcOrd="7" destOrd="0" parTransId="{877BFFB2-D960-4A41-9FC3-89EC4E1DF403}" sibTransId="{A42338AE-7EF3-4CB8-AD37-7A2C7D30EF4A}"/>
    <dgm:cxn modelId="{CDB4B5FB-D1A5-4D5A-8FC2-91852B00112F}" type="presOf" srcId="{7B770C10-6A7A-4670-B657-06145E586C6C}" destId="{66DBD2C9-96FF-4DAF-86DB-FE0A448BE1F6}" srcOrd="0" destOrd="0" presId="urn:microsoft.com/office/officeart/2005/8/layout/hProcess11"/>
    <dgm:cxn modelId="{D0769137-8AD4-4AF6-996E-B19F3DA98BAF}" type="presOf" srcId="{BA99438F-FB73-41CC-9826-A00BAB500733}" destId="{3BF87D17-B4E3-4CF7-BA73-F3EF0F6B4A81}" srcOrd="0" destOrd="0" presId="urn:microsoft.com/office/officeart/2005/8/layout/hProcess11"/>
    <dgm:cxn modelId="{DD57D655-4DE3-48BA-9D0A-4A00B735AD93}" type="presOf" srcId="{9DAA0082-DA56-46B4-8903-58C03C5D733F}" destId="{BC147013-9E38-458E-AF31-5D7F9DFC56CC}" srcOrd="0" destOrd="11" presId="urn:microsoft.com/office/officeart/2005/8/layout/hProcess11"/>
    <dgm:cxn modelId="{7AAAF18E-B4E3-4492-AF87-29D08C7016C5}" type="presOf" srcId="{F8DA981A-5A32-4897-9EFE-56B224F62AF2}" destId="{BC147013-9E38-458E-AF31-5D7F9DFC56CC}" srcOrd="0" destOrd="6" presId="urn:microsoft.com/office/officeart/2005/8/layout/hProcess11"/>
    <dgm:cxn modelId="{1D5280E2-721B-4279-829F-20081DB3EFAB}" type="presParOf" srcId="{29F53A8D-C630-4356-AAA1-C9BBE3C9DEA9}" destId="{4A7D9938-708D-461A-BEEB-8FB03ED7B511}" srcOrd="0" destOrd="0" presId="urn:microsoft.com/office/officeart/2005/8/layout/hProcess11"/>
    <dgm:cxn modelId="{8CBBD1A9-1BE6-42F8-9659-8DE13E4B5858}" type="presParOf" srcId="{29F53A8D-C630-4356-AAA1-C9BBE3C9DEA9}" destId="{C4346A07-B2C7-4A78-8784-B20C4C2B3CC8}" srcOrd="1" destOrd="0" presId="urn:microsoft.com/office/officeart/2005/8/layout/hProcess11"/>
    <dgm:cxn modelId="{B6C9C998-8255-422E-8BE2-DCE30C642EC8}" type="presParOf" srcId="{C4346A07-B2C7-4A78-8784-B20C4C2B3CC8}" destId="{7BE097D9-6345-4ECA-B758-1FE86EA76AE0}" srcOrd="0" destOrd="0" presId="urn:microsoft.com/office/officeart/2005/8/layout/hProcess11"/>
    <dgm:cxn modelId="{299E24B8-4EAB-48CC-A6D5-32DDAC063638}" type="presParOf" srcId="{7BE097D9-6345-4ECA-B758-1FE86EA76AE0}" destId="{66DBD2C9-96FF-4DAF-86DB-FE0A448BE1F6}" srcOrd="0" destOrd="0" presId="urn:microsoft.com/office/officeart/2005/8/layout/hProcess11"/>
    <dgm:cxn modelId="{7B6CAEC2-14C1-4BC2-A25C-176C41E23E69}" type="presParOf" srcId="{7BE097D9-6345-4ECA-B758-1FE86EA76AE0}" destId="{3E4420A1-61CC-453C-A963-0A51FA91B43C}" srcOrd="1" destOrd="0" presId="urn:microsoft.com/office/officeart/2005/8/layout/hProcess11"/>
    <dgm:cxn modelId="{733A743C-5CFA-4073-8E33-D276002CFC2D}" type="presParOf" srcId="{7BE097D9-6345-4ECA-B758-1FE86EA76AE0}" destId="{5A2C79CC-2804-42FB-859C-1FF25477A7DF}" srcOrd="2" destOrd="0" presId="urn:microsoft.com/office/officeart/2005/8/layout/hProcess11"/>
    <dgm:cxn modelId="{E6770ACE-9786-436D-821D-AD8FAB0EBDE0}" type="presParOf" srcId="{C4346A07-B2C7-4A78-8784-B20C4C2B3CC8}" destId="{DDD5028E-2380-4367-BD90-FB6D567279AC}" srcOrd="1" destOrd="0" presId="urn:microsoft.com/office/officeart/2005/8/layout/hProcess11"/>
    <dgm:cxn modelId="{77CEBC12-D1B5-4E94-94D0-55CE3A10CB09}" type="presParOf" srcId="{C4346A07-B2C7-4A78-8784-B20C4C2B3CC8}" destId="{8C35B1C6-8052-4493-BDD2-D9D9C5E9DD5E}" srcOrd="2" destOrd="0" presId="urn:microsoft.com/office/officeart/2005/8/layout/hProcess11"/>
    <dgm:cxn modelId="{61CB22BE-F9B5-4766-8CD5-6F8ECE26901D}" type="presParOf" srcId="{8C35B1C6-8052-4493-BDD2-D9D9C5E9DD5E}" destId="{15E4B920-43B7-4B0C-84EC-905716F7FEBD}" srcOrd="0" destOrd="0" presId="urn:microsoft.com/office/officeart/2005/8/layout/hProcess11"/>
    <dgm:cxn modelId="{BF5DAED3-1994-40CA-A7E7-0536975BB0A5}" type="presParOf" srcId="{8C35B1C6-8052-4493-BDD2-D9D9C5E9DD5E}" destId="{ABA9D3A7-1741-479D-A37A-B6348AE4FA8C}" srcOrd="1" destOrd="0" presId="urn:microsoft.com/office/officeart/2005/8/layout/hProcess11"/>
    <dgm:cxn modelId="{9B4F807C-0FA8-463C-8AB4-6B61FC8E186C}" type="presParOf" srcId="{8C35B1C6-8052-4493-BDD2-D9D9C5E9DD5E}" destId="{35264688-37E6-4292-99CC-3B4C3D5CCE81}" srcOrd="2" destOrd="0" presId="urn:microsoft.com/office/officeart/2005/8/layout/hProcess11"/>
    <dgm:cxn modelId="{A717CD3C-3159-45D7-A56F-E12230F70805}" type="presParOf" srcId="{C4346A07-B2C7-4A78-8784-B20C4C2B3CC8}" destId="{C35ADAC1-D62D-4997-98C7-DC9A7774D14F}" srcOrd="3" destOrd="0" presId="urn:microsoft.com/office/officeart/2005/8/layout/hProcess11"/>
    <dgm:cxn modelId="{3AD6F66F-5E2A-4E9E-B44E-B11CF1B6C999}" type="presParOf" srcId="{C4346A07-B2C7-4A78-8784-B20C4C2B3CC8}" destId="{E501E4E6-A676-4110-8C67-A1F2EB5DE1CC}" srcOrd="4" destOrd="0" presId="urn:microsoft.com/office/officeart/2005/8/layout/hProcess11"/>
    <dgm:cxn modelId="{0EC3F0B2-B148-46ED-A9F2-D71874EA019B}" type="presParOf" srcId="{E501E4E6-A676-4110-8C67-A1F2EB5DE1CC}" destId="{8266C341-7BCB-4A46-B308-D6A1FADE09C3}" srcOrd="0" destOrd="0" presId="urn:microsoft.com/office/officeart/2005/8/layout/hProcess11"/>
    <dgm:cxn modelId="{E398DC16-93E3-4EA0-9995-1343F9AEE88A}" type="presParOf" srcId="{E501E4E6-A676-4110-8C67-A1F2EB5DE1CC}" destId="{BE9E4CC6-241A-48C3-98FC-0850FF3C726C}" srcOrd="1" destOrd="0" presId="urn:microsoft.com/office/officeart/2005/8/layout/hProcess11"/>
    <dgm:cxn modelId="{CF27A430-1EAB-481D-A3F6-FD977082B2A2}" type="presParOf" srcId="{E501E4E6-A676-4110-8C67-A1F2EB5DE1CC}" destId="{EF507567-9419-46E3-9B79-D25CB3775EA8}" srcOrd="2" destOrd="0" presId="urn:microsoft.com/office/officeart/2005/8/layout/hProcess11"/>
    <dgm:cxn modelId="{0EAEC8D5-E108-4C80-9743-D5BA1F1704E2}" type="presParOf" srcId="{C4346A07-B2C7-4A78-8784-B20C4C2B3CC8}" destId="{668C471C-ABE8-46BD-93BE-28DBCED1E565}" srcOrd="5" destOrd="0" presId="urn:microsoft.com/office/officeart/2005/8/layout/hProcess11"/>
    <dgm:cxn modelId="{304A2FC8-EB47-426E-B714-C47A2BB75E2B}" type="presParOf" srcId="{C4346A07-B2C7-4A78-8784-B20C4C2B3CC8}" destId="{0FD8C9D1-247B-4917-9B30-4353CFE91736}" srcOrd="6" destOrd="0" presId="urn:microsoft.com/office/officeart/2005/8/layout/hProcess11"/>
    <dgm:cxn modelId="{39BF4FD4-EA2E-455C-A991-05BDB8E815CF}" type="presParOf" srcId="{0FD8C9D1-247B-4917-9B30-4353CFE91736}" destId="{BC147013-9E38-458E-AF31-5D7F9DFC56CC}" srcOrd="0" destOrd="0" presId="urn:microsoft.com/office/officeart/2005/8/layout/hProcess11"/>
    <dgm:cxn modelId="{9DA14F48-B83B-4091-B6E6-AB6FA917D9C8}" type="presParOf" srcId="{0FD8C9D1-247B-4917-9B30-4353CFE91736}" destId="{9C45DEC5-5DC1-4D20-B32C-6995572F7D43}" srcOrd="1" destOrd="0" presId="urn:microsoft.com/office/officeart/2005/8/layout/hProcess11"/>
    <dgm:cxn modelId="{28AA7C54-9D8B-4BB0-BE35-88F0D0D39571}" type="presParOf" srcId="{0FD8C9D1-247B-4917-9B30-4353CFE91736}" destId="{5377082B-89BD-433F-9740-4366231EF474}" srcOrd="2" destOrd="0" presId="urn:microsoft.com/office/officeart/2005/8/layout/hProcess11"/>
    <dgm:cxn modelId="{4D3D9E1F-9570-426B-B26D-25E8FB3EF1E7}" type="presParOf" srcId="{C4346A07-B2C7-4A78-8784-B20C4C2B3CC8}" destId="{B5776782-8B82-4FA5-B6F4-FD770DF27C1A}" srcOrd="7" destOrd="0" presId="urn:microsoft.com/office/officeart/2005/8/layout/hProcess11"/>
    <dgm:cxn modelId="{46852162-C0BA-42E1-A65E-23C4156D4A47}" type="presParOf" srcId="{C4346A07-B2C7-4A78-8784-B20C4C2B3CC8}" destId="{D216CC88-5361-4654-835D-EA41F857090E}" srcOrd="8" destOrd="0" presId="urn:microsoft.com/office/officeart/2005/8/layout/hProcess11"/>
    <dgm:cxn modelId="{D4AAC3D6-AEAD-4AF5-8C12-2794FB66CAE9}" type="presParOf" srcId="{D216CC88-5361-4654-835D-EA41F857090E}" destId="{1693CF46-3077-4AB0-8947-020AD3555C47}" srcOrd="0" destOrd="0" presId="urn:microsoft.com/office/officeart/2005/8/layout/hProcess11"/>
    <dgm:cxn modelId="{F7CAF1DE-8D3C-4E85-99EC-A6F391C72E06}" type="presParOf" srcId="{D216CC88-5361-4654-835D-EA41F857090E}" destId="{7956B765-B942-4CE3-AF9E-52DED084901A}" srcOrd="1" destOrd="0" presId="urn:microsoft.com/office/officeart/2005/8/layout/hProcess11"/>
    <dgm:cxn modelId="{237D8D98-8E37-4BA8-B65A-5E5B5FC2B1BF}" type="presParOf" srcId="{D216CC88-5361-4654-835D-EA41F857090E}" destId="{1DD34006-B698-4E68-B1D9-2C7509439D44}" srcOrd="2" destOrd="0" presId="urn:microsoft.com/office/officeart/2005/8/layout/hProcess11"/>
    <dgm:cxn modelId="{1A56C893-670F-4E75-A462-87CAE5AE9271}" type="presParOf" srcId="{C4346A07-B2C7-4A78-8784-B20C4C2B3CC8}" destId="{A5F2CDC6-F737-413B-959B-88FCBEAD9460}" srcOrd="9" destOrd="0" presId="urn:microsoft.com/office/officeart/2005/8/layout/hProcess11"/>
    <dgm:cxn modelId="{00553728-97E2-4AE2-9333-433FDD569B21}" type="presParOf" srcId="{C4346A07-B2C7-4A78-8784-B20C4C2B3CC8}" destId="{74B3CBCF-5C44-4021-A0AE-E3F9D1A488B4}" srcOrd="10" destOrd="0" presId="urn:microsoft.com/office/officeart/2005/8/layout/hProcess11"/>
    <dgm:cxn modelId="{2548C038-BEF2-4D45-9D21-9D4138902ABF}" type="presParOf" srcId="{74B3CBCF-5C44-4021-A0AE-E3F9D1A488B4}" destId="{3BF87D17-B4E3-4CF7-BA73-F3EF0F6B4A81}" srcOrd="0" destOrd="0" presId="urn:microsoft.com/office/officeart/2005/8/layout/hProcess11"/>
    <dgm:cxn modelId="{3791F8ED-75D6-4177-9A03-DF2B84F0B6B8}" type="presParOf" srcId="{74B3CBCF-5C44-4021-A0AE-E3F9D1A488B4}" destId="{639235F3-1398-44F9-B5EF-0EEF8A35101D}" srcOrd="1" destOrd="0" presId="urn:microsoft.com/office/officeart/2005/8/layout/hProcess11"/>
    <dgm:cxn modelId="{DA63E513-7174-4D57-AE6F-801B0CB6A5DB}" type="presParOf" srcId="{74B3CBCF-5C44-4021-A0AE-E3F9D1A488B4}" destId="{8B2D3BE4-233F-49B4-B771-B347BA628320}" srcOrd="2" destOrd="0" presId="urn:microsoft.com/office/officeart/2005/8/layout/hProcess11"/>
    <dgm:cxn modelId="{AE8028C8-A750-44E1-ABC2-F1CED55CD382}" type="presParOf" srcId="{C4346A07-B2C7-4A78-8784-B20C4C2B3CC8}" destId="{439E1941-7DF5-456A-B814-AD156E99A4F4}" srcOrd="11" destOrd="0" presId="urn:microsoft.com/office/officeart/2005/8/layout/hProcess11"/>
    <dgm:cxn modelId="{2CC8AB7D-30D5-471A-9ECC-4A009B84CD26}" type="presParOf" srcId="{C4346A07-B2C7-4A78-8784-B20C4C2B3CC8}" destId="{8C144074-54FF-4D96-BC4D-783EB9F26A2A}" srcOrd="12" destOrd="0" presId="urn:microsoft.com/office/officeart/2005/8/layout/hProcess11"/>
    <dgm:cxn modelId="{6629129E-541B-4897-9E24-598714EDE04F}" type="presParOf" srcId="{8C144074-54FF-4D96-BC4D-783EB9F26A2A}" destId="{DB6F76F6-0A78-43C2-B4D1-749933405A70}" srcOrd="0" destOrd="0" presId="urn:microsoft.com/office/officeart/2005/8/layout/hProcess11"/>
    <dgm:cxn modelId="{3A015493-3E36-4FC5-99A1-B24C91375E2B}" type="presParOf" srcId="{8C144074-54FF-4D96-BC4D-783EB9F26A2A}" destId="{B3749AF2-F7AE-4BCF-BF3D-C67FCE5E4F53}" srcOrd="1" destOrd="0" presId="urn:microsoft.com/office/officeart/2005/8/layout/hProcess11"/>
    <dgm:cxn modelId="{00039106-B608-43B3-8DF9-3E3F61762D49}" type="presParOf" srcId="{8C144074-54FF-4D96-BC4D-783EB9F26A2A}" destId="{5BFCE65D-AF7E-4C4C-A53C-01B977C4DC06}" srcOrd="2" destOrd="0" presId="urn:microsoft.com/office/officeart/2005/8/layout/hProcess11"/>
  </dgm:cxnLst>
  <dgm:bg>
    <a:noFill/>
    <a:effectLst>
      <a:innerShdw blurRad="63500" dist="50800" dir="2700000">
        <a:prstClr val="black">
          <a:alpha val="50000"/>
        </a:prstClr>
      </a:innerShdw>
    </a:effectLst>
  </dgm:bg>
  <dgm:whole>
    <a:ln w="25400" cap="flat" cmpd="sng" algn="ctr">
      <a:noFill/>
      <a:prstDash val="solid"/>
      <a:round/>
      <a:headEnd type="none" w="med" len="med"/>
      <a:tailEnd type="none" w="med" len="med"/>
    </a:ln>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A7D9938-708D-461A-BEEB-8FB03ED7B511}">
      <dsp:nvSpPr>
        <dsp:cNvPr id="0" name=""/>
        <dsp:cNvSpPr/>
      </dsp:nvSpPr>
      <dsp:spPr>
        <a:xfrm>
          <a:off x="0" y="1621162"/>
          <a:ext cx="8172449" cy="2114550"/>
        </a:xfrm>
        <a:prstGeom prst="notchedRightArrow">
          <a:avLst/>
        </a:prstGeom>
        <a:solidFill>
          <a:srgbClr val="0070C0"/>
        </a:solidFill>
        <a:ln>
          <a:noFill/>
        </a:ln>
        <a:effectLst/>
      </dsp:spPr>
      <dsp:style>
        <a:lnRef idx="0">
          <a:scrgbClr r="0" g="0" b="0"/>
        </a:lnRef>
        <a:fillRef idx="1">
          <a:scrgbClr r="0" g="0" b="0"/>
        </a:fillRef>
        <a:effectRef idx="0">
          <a:scrgbClr r="0" g="0" b="0"/>
        </a:effectRef>
        <a:fontRef idx="minor"/>
      </dsp:style>
    </dsp:sp>
    <dsp:sp modelId="{66DBD2C9-96FF-4DAF-86DB-FE0A448BE1F6}">
      <dsp:nvSpPr>
        <dsp:cNvPr id="0" name=""/>
        <dsp:cNvSpPr/>
      </dsp:nvSpPr>
      <dsp:spPr>
        <a:xfrm>
          <a:off x="386187" y="47175"/>
          <a:ext cx="937220" cy="211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solidFill>
                <a:srgbClr val="CC0099"/>
              </a:solidFill>
              <a:effectLst>
                <a:outerShdw blurRad="38100" dist="38100" dir="2700000" algn="tl">
                  <a:srgbClr val="000000">
                    <a:alpha val="43137"/>
                  </a:srgbClr>
                </a:outerShdw>
              </a:effectLst>
            </a:rPr>
            <a:t>1980’s</a:t>
          </a:r>
          <a:r>
            <a:rPr lang="en-US" sz="1200" b="1" kern="1200" dirty="0" smtClean="0">
              <a:effectLst>
                <a:outerShdw blurRad="38100" dist="38100" dir="2700000" algn="tl">
                  <a:srgbClr val="000000">
                    <a:alpha val="43137"/>
                  </a:srgbClr>
                </a:outerShdw>
              </a:effectLst>
            </a:rPr>
            <a:t>: Individual syllable recognition research begins</a:t>
          </a:r>
          <a:endParaRPr lang="en-US" sz="1200" b="1" kern="1200" dirty="0">
            <a:effectLst>
              <a:outerShdw blurRad="38100" dist="38100" dir="2700000" algn="tl">
                <a:srgbClr val="000000">
                  <a:alpha val="43137"/>
                </a:srgbClr>
              </a:outerShdw>
            </a:effectLst>
          </a:endParaRPr>
        </a:p>
      </dsp:txBody>
      <dsp:txXfrm>
        <a:off x="386187" y="47175"/>
        <a:ext cx="937220" cy="2114550"/>
      </dsp:txXfrm>
    </dsp:sp>
    <dsp:sp modelId="{3E4420A1-61CC-453C-A963-0A51FA91B43C}">
      <dsp:nvSpPr>
        <dsp:cNvPr id="0" name=""/>
        <dsp:cNvSpPr/>
      </dsp:nvSpPr>
      <dsp:spPr>
        <a:xfrm>
          <a:off x="549541" y="2397920"/>
          <a:ext cx="528637" cy="528637"/>
        </a:xfrm>
        <a:prstGeom prst="ellipse">
          <a:avLst/>
        </a:prstGeom>
        <a:solidFill>
          <a:srgbClr val="FF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E4B920-43B7-4B0C-84EC-905716F7FEBD}">
      <dsp:nvSpPr>
        <dsp:cNvPr id="0" name=""/>
        <dsp:cNvSpPr/>
      </dsp:nvSpPr>
      <dsp:spPr>
        <a:xfrm>
          <a:off x="1358006" y="3171824"/>
          <a:ext cx="792803" cy="211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n-US" sz="1200" b="1" kern="1200" dirty="0" smtClean="0">
              <a:solidFill>
                <a:srgbClr val="CC0099"/>
              </a:solidFill>
              <a:effectLst>
                <a:outerShdw blurRad="38100" dist="38100" dir="2700000" algn="tl">
                  <a:srgbClr val="000000">
                    <a:alpha val="43137"/>
                  </a:srgbClr>
                </a:outerShdw>
              </a:effectLst>
            </a:rPr>
            <a:t>1986</a:t>
          </a:r>
          <a:r>
            <a:rPr lang="en-US" sz="1200" b="1" kern="1200" dirty="0" smtClean="0">
              <a:effectLst>
                <a:outerShdw blurRad="38100" dist="38100" dir="2700000" algn="tl">
                  <a:srgbClr val="000000">
                    <a:alpha val="43137"/>
                  </a:srgbClr>
                </a:outerShdw>
              </a:effectLst>
            </a:rPr>
            <a:t>: 863 program begins funding collection of speech corpuses in China</a:t>
          </a:r>
          <a:endParaRPr lang="en-US" sz="1200" b="1" kern="1200" dirty="0">
            <a:effectLst>
              <a:outerShdw blurRad="38100" dist="38100" dir="2700000" algn="tl">
                <a:srgbClr val="000000">
                  <a:alpha val="43137"/>
                </a:srgbClr>
              </a:outerShdw>
            </a:effectLst>
          </a:endParaRPr>
        </a:p>
      </dsp:txBody>
      <dsp:txXfrm>
        <a:off x="1358006" y="3171824"/>
        <a:ext cx="792803" cy="2114550"/>
      </dsp:txXfrm>
    </dsp:sp>
    <dsp:sp modelId="{ABA9D3A7-1741-479D-A37A-B6348AE4FA8C}">
      <dsp:nvSpPr>
        <dsp:cNvPr id="0" name=""/>
        <dsp:cNvSpPr/>
      </dsp:nvSpPr>
      <dsp:spPr>
        <a:xfrm>
          <a:off x="1475979" y="2378868"/>
          <a:ext cx="528637" cy="528637"/>
        </a:xfrm>
        <a:prstGeom prst="ellipse">
          <a:avLst/>
        </a:prstGeom>
        <a:solidFill>
          <a:srgbClr val="FF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66C341-7BCB-4A46-B308-D6A1FADE09C3}">
      <dsp:nvSpPr>
        <dsp:cNvPr id="0" name=""/>
        <dsp:cNvSpPr/>
      </dsp:nvSpPr>
      <dsp:spPr>
        <a:xfrm>
          <a:off x="2322546" y="47175"/>
          <a:ext cx="792803" cy="211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solidFill>
                <a:srgbClr val="CC0099"/>
              </a:solidFill>
              <a:effectLst>
                <a:outerShdw blurRad="38100" dist="38100" dir="2700000" algn="tl">
                  <a:srgbClr val="000000">
                    <a:alpha val="43137"/>
                  </a:srgbClr>
                </a:outerShdw>
              </a:effectLst>
            </a:rPr>
            <a:t>1992</a:t>
          </a:r>
          <a:r>
            <a:rPr lang="en-US" sz="1200" b="1" kern="1200" dirty="0" smtClean="0">
              <a:effectLst>
                <a:outerShdw blurRad="38100" dist="38100" dir="2700000" algn="tl">
                  <a:srgbClr val="000000">
                    <a:alpha val="43137"/>
                  </a:srgbClr>
                </a:outerShdw>
              </a:effectLst>
            </a:rPr>
            <a:t>: LDC is founded</a:t>
          </a:r>
          <a:endParaRPr lang="en-US" sz="1200" b="1" kern="1200" dirty="0">
            <a:effectLst>
              <a:outerShdw blurRad="38100" dist="38100" dir="2700000" algn="tl">
                <a:srgbClr val="000000">
                  <a:alpha val="43137"/>
                </a:srgbClr>
              </a:outerShdw>
            </a:effectLst>
          </a:endParaRPr>
        </a:p>
      </dsp:txBody>
      <dsp:txXfrm>
        <a:off x="2322546" y="47175"/>
        <a:ext cx="792803" cy="2114550"/>
      </dsp:txXfrm>
    </dsp:sp>
    <dsp:sp modelId="{BE9E4CC6-241A-48C3-98FC-0850FF3C726C}">
      <dsp:nvSpPr>
        <dsp:cNvPr id="0" name=""/>
        <dsp:cNvSpPr/>
      </dsp:nvSpPr>
      <dsp:spPr>
        <a:xfrm>
          <a:off x="2442686" y="2378868"/>
          <a:ext cx="528637" cy="528637"/>
        </a:xfrm>
        <a:prstGeom prst="ellipse">
          <a:avLst/>
        </a:prstGeom>
        <a:solidFill>
          <a:srgbClr val="FF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147013-9E38-458E-AF31-5D7F9DFC56CC}">
      <dsp:nvSpPr>
        <dsp:cNvPr id="0" name=""/>
        <dsp:cNvSpPr/>
      </dsp:nvSpPr>
      <dsp:spPr>
        <a:xfrm>
          <a:off x="3112377" y="653417"/>
          <a:ext cx="1125551" cy="211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lvl="0" algn="l" defTabSz="533400" rtl="0">
            <a:lnSpc>
              <a:spcPct val="90000"/>
            </a:lnSpc>
            <a:spcBef>
              <a:spcPct val="0"/>
            </a:spcBef>
            <a:spcAft>
              <a:spcPct val="35000"/>
            </a:spcAft>
          </a:pPr>
          <a:r>
            <a:rPr kumimoji="0" lang="en-US" sz="1200" b="1" i="0" u="none" strike="noStrike" kern="1200" cap="none" spc="0" normalizeH="0" baseline="0" noProof="0" dirty="0" smtClean="0">
              <a:ln>
                <a:noFill/>
              </a:ln>
              <a:solidFill>
                <a:srgbClr val="CC0099"/>
              </a:solidFill>
              <a:effectLst>
                <a:outerShdw blurRad="38100" dist="38100" dir="2700000" algn="tl">
                  <a:srgbClr val="000000">
                    <a:alpha val="43137"/>
                  </a:srgbClr>
                </a:outerShdw>
              </a:effectLst>
              <a:uLnTx/>
              <a:uFillTx/>
              <a:latin typeface="+mn-lt"/>
              <a:ea typeface="+mn-ea"/>
              <a:cs typeface="+mn-cs"/>
            </a:rPr>
            <a:t>1993</a:t>
          </a:r>
          <a:r>
            <a:rPr kumimoji="0" lang="en-US" sz="1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Golden Mandarin is developed</a:t>
          </a:r>
          <a:endParaRPr lang="en-US" sz="1200" b="1"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kumimoji="0" lang="en-US" sz="1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en-US" sz="1200" b="1" i="0" u="none" strike="noStrike" kern="1200" cap="none" spc="0" normalizeH="0" baseline="3000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st</a:t>
          </a:r>
          <a:r>
            <a:rPr kumimoji="0" lang="en-US" sz="1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speaker dependent</a:t>
          </a:r>
          <a:r>
            <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dictation system for Mandarin</a:t>
          </a:r>
        </a:p>
        <a:p>
          <a:pPr marL="114300" lvl="1" indent="-114300" algn="l" defTabSz="533400">
            <a:lnSpc>
              <a:spcPct val="90000"/>
            </a:lnSpc>
            <a:spcBef>
              <a:spcPct val="0"/>
            </a:spcBef>
            <a:spcAft>
              <a:spcPct val="15000"/>
            </a:spcAft>
            <a:buChar char="••"/>
          </a:pPr>
          <a:endPar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114300" lvl="1" indent="-114300" algn="l" defTabSz="533400">
            <a:lnSpc>
              <a:spcPct val="90000"/>
            </a:lnSpc>
            <a:spcBef>
              <a:spcPct val="0"/>
            </a:spcBef>
            <a:spcAft>
              <a:spcPct val="15000"/>
            </a:spcAft>
            <a:buChar char="••"/>
          </a:pPr>
          <a:endPar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114300" lvl="1" indent="-114300" algn="l" defTabSz="533400">
            <a:lnSpc>
              <a:spcPct val="90000"/>
            </a:lnSpc>
            <a:spcBef>
              <a:spcPct val="0"/>
            </a:spcBef>
            <a:spcAft>
              <a:spcPct val="15000"/>
            </a:spcAft>
            <a:buChar char="••"/>
          </a:pPr>
          <a:endPar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114300" lvl="1" indent="-114300" algn="l" defTabSz="533400">
            <a:lnSpc>
              <a:spcPct val="90000"/>
            </a:lnSpc>
            <a:spcBef>
              <a:spcPct val="0"/>
            </a:spcBef>
            <a:spcAft>
              <a:spcPct val="15000"/>
            </a:spcAft>
            <a:buChar char="••"/>
          </a:pPr>
          <a:endPar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114300" lvl="1" indent="-114300" algn="l" defTabSz="533400">
            <a:lnSpc>
              <a:spcPct val="90000"/>
            </a:lnSpc>
            <a:spcBef>
              <a:spcPct val="0"/>
            </a:spcBef>
            <a:spcAft>
              <a:spcPct val="15000"/>
            </a:spcAft>
            <a:buChar char="••"/>
          </a:pPr>
          <a:endPar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114300" lvl="1" indent="-114300" algn="l" defTabSz="533400">
            <a:lnSpc>
              <a:spcPct val="90000"/>
            </a:lnSpc>
            <a:spcBef>
              <a:spcPct val="0"/>
            </a:spcBef>
            <a:spcAft>
              <a:spcPct val="15000"/>
            </a:spcAft>
            <a:buChar char="••"/>
          </a:pPr>
          <a:endPar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114300" lvl="1" indent="-114300" algn="l" defTabSz="533400">
            <a:lnSpc>
              <a:spcPct val="90000"/>
            </a:lnSpc>
            <a:spcBef>
              <a:spcPct val="0"/>
            </a:spcBef>
            <a:spcAft>
              <a:spcPct val="15000"/>
            </a:spcAft>
            <a:buChar char="••"/>
          </a:pPr>
          <a:endPar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114300" lvl="1" indent="-114300" algn="l" defTabSz="533400">
            <a:lnSpc>
              <a:spcPct val="90000"/>
            </a:lnSpc>
            <a:spcBef>
              <a:spcPct val="0"/>
            </a:spcBef>
            <a:spcAft>
              <a:spcPct val="15000"/>
            </a:spcAft>
            <a:buChar char="••"/>
          </a:pPr>
          <a:r>
            <a:rPr lang="en-US" sz="1200" b="1" kern="1200" dirty="0" smtClean="0">
              <a:effectLst>
                <a:outerShdw blurRad="38100" dist="38100" dir="2700000" algn="tl">
                  <a:srgbClr val="000000">
                    <a:alpha val="43137"/>
                  </a:srgbClr>
                </a:outerShdw>
              </a:effectLst>
              <a:latin typeface="+mn-lt"/>
              <a:cs typeface="+mn-cs"/>
            </a:rPr>
            <a:t>Single syllable recognizer</a:t>
          </a:r>
          <a:endPar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114300" lvl="1" indent="-114300" algn="l" defTabSz="533400">
            <a:lnSpc>
              <a:spcPct val="90000"/>
            </a:lnSpc>
            <a:spcBef>
              <a:spcPct val="0"/>
            </a:spcBef>
            <a:spcAft>
              <a:spcPct val="15000"/>
            </a:spcAft>
            <a:buChar char="••"/>
          </a:pPr>
          <a:r>
            <a:rPr lang="en-US" sz="1200" b="1" kern="1200" baseline="0" dirty="0" smtClean="0">
              <a:effectLst>
                <a:outerShdw blurRad="38100" dist="38100" dir="2700000" algn="tl">
                  <a:srgbClr val="000000">
                    <a:alpha val="43137"/>
                  </a:srgbClr>
                </a:outerShdw>
              </a:effectLst>
              <a:latin typeface="+mn-lt"/>
              <a:cs typeface="+mn-cs"/>
            </a:rPr>
            <a:t>Designed</a:t>
          </a:r>
          <a:r>
            <a:rPr lang="en-US" sz="1200" b="1" kern="1200" dirty="0" smtClean="0">
              <a:effectLst>
                <a:outerShdw blurRad="38100" dist="38100" dir="2700000" algn="tl">
                  <a:srgbClr val="000000">
                    <a:alpha val="43137"/>
                  </a:srgbClr>
                </a:outerShdw>
              </a:effectLst>
              <a:latin typeface="+mn-lt"/>
              <a:cs typeface="+mn-cs"/>
            </a:rPr>
            <a:t> for typing Mandarin</a:t>
          </a:r>
        </a:p>
        <a:p>
          <a:pPr marL="114300" lvl="1" indent="-114300" algn="l" defTabSz="533400">
            <a:lnSpc>
              <a:spcPct val="90000"/>
            </a:lnSpc>
            <a:spcBef>
              <a:spcPct val="0"/>
            </a:spcBef>
            <a:spcAft>
              <a:spcPct val="15000"/>
            </a:spcAft>
            <a:buChar char="••"/>
          </a:pPr>
          <a:r>
            <a:rPr kumimoji="0" lang="en-US" sz="1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cs typeface="+mn-cs"/>
            </a:rPr>
            <a:t>8% CER[5]</a:t>
          </a:r>
        </a:p>
      </dsp:txBody>
      <dsp:txXfrm>
        <a:off x="3112377" y="653417"/>
        <a:ext cx="1125551" cy="2114550"/>
      </dsp:txXfrm>
    </dsp:sp>
    <dsp:sp modelId="{9C45DEC5-5DC1-4D20-B32C-6995572F7D43}">
      <dsp:nvSpPr>
        <dsp:cNvPr id="0" name=""/>
        <dsp:cNvSpPr/>
      </dsp:nvSpPr>
      <dsp:spPr>
        <a:xfrm>
          <a:off x="3384352" y="2378868"/>
          <a:ext cx="528637" cy="528637"/>
        </a:xfrm>
        <a:prstGeom prst="ellipse">
          <a:avLst/>
        </a:prstGeom>
        <a:solidFill>
          <a:srgbClr val="FF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93CF46-3077-4AB0-8947-020AD3555C47}">
      <dsp:nvSpPr>
        <dsp:cNvPr id="0" name=""/>
        <dsp:cNvSpPr/>
      </dsp:nvSpPr>
      <dsp:spPr>
        <a:xfrm>
          <a:off x="4114885" y="2646020"/>
          <a:ext cx="1005116" cy="211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solidFill>
                <a:srgbClr val="CC0099"/>
              </a:solidFill>
              <a:effectLst>
                <a:outerShdw blurRad="38100" dist="38100" dir="2700000" algn="tl">
                  <a:srgbClr val="000000">
                    <a:alpha val="43137"/>
                  </a:srgbClr>
                </a:outerShdw>
              </a:effectLst>
              <a:latin typeface="+mn-lt"/>
              <a:cs typeface="+mn-cs"/>
            </a:rPr>
            <a:t>1994</a:t>
          </a:r>
          <a:r>
            <a:rPr lang="en-US" sz="1200" b="1" kern="1200" dirty="0" smtClean="0">
              <a:effectLst>
                <a:outerShdw blurRad="38100" dist="38100" dir="2700000" algn="tl">
                  <a:srgbClr val="000000">
                    <a:alpha val="43137"/>
                  </a:srgbClr>
                </a:outerShdw>
              </a:effectLst>
              <a:latin typeface="+mn-lt"/>
              <a:cs typeface="+mn-cs"/>
            </a:rPr>
            <a:t>: Golden Mandarin (II) yields 5% CER on word based speaker independent system [2]</a:t>
          </a:r>
          <a:endParaRPr kumimoji="0" lang="en-US" sz="1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cs typeface="+mn-cs"/>
          </a:endParaRPr>
        </a:p>
      </dsp:txBody>
      <dsp:txXfrm>
        <a:off x="4114885" y="2646020"/>
        <a:ext cx="1005116" cy="2114550"/>
      </dsp:txXfrm>
    </dsp:sp>
    <dsp:sp modelId="{7956B765-B942-4CE3-AF9E-52DED084901A}">
      <dsp:nvSpPr>
        <dsp:cNvPr id="0" name=""/>
        <dsp:cNvSpPr/>
      </dsp:nvSpPr>
      <dsp:spPr>
        <a:xfrm>
          <a:off x="4355977" y="2378868"/>
          <a:ext cx="528637" cy="528637"/>
        </a:xfrm>
        <a:prstGeom prst="ellipse">
          <a:avLst/>
        </a:prstGeom>
        <a:solidFill>
          <a:srgbClr val="FF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F87D17-B4E3-4CF7-BA73-F3EF0F6B4A81}">
      <dsp:nvSpPr>
        <dsp:cNvPr id="0" name=""/>
        <dsp:cNvSpPr/>
      </dsp:nvSpPr>
      <dsp:spPr>
        <a:xfrm>
          <a:off x="4893838" y="281932"/>
          <a:ext cx="1345807" cy="211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lvl="0" algn="l" defTabSz="533400">
            <a:lnSpc>
              <a:spcPct val="90000"/>
            </a:lnSpc>
            <a:spcBef>
              <a:spcPct val="0"/>
            </a:spcBef>
            <a:spcAft>
              <a:spcPct val="35000"/>
            </a:spcAft>
          </a:pPr>
          <a:r>
            <a:rPr kumimoji="0" lang="en-US" sz="1200" b="1" i="0" u="none" strike="noStrike" kern="1200" cap="none" spc="0" normalizeH="0" baseline="0" noProof="0" dirty="0" smtClean="0">
              <a:ln>
                <a:noFill/>
              </a:ln>
              <a:solidFill>
                <a:srgbClr val="CC0099"/>
              </a:solidFill>
              <a:effectLst>
                <a:outerShdw blurRad="38100" dist="38100" dir="2700000" algn="tl">
                  <a:srgbClr val="000000">
                    <a:alpha val="43137"/>
                  </a:srgbClr>
                </a:outerShdw>
              </a:effectLst>
              <a:uLnTx/>
              <a:uFillTx/>
              <a:latin typeface="+mn-lt"/>
              <a:ea typeface="+mn-ea"/>
              <a:cs typeface="+mn-cs"/>
            </a:rPr>
            <a:t>1995</a:t>
          </a:r>
          <a:r>
            <a:rPr kumimoji="0" lang="en-US" sz="1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Golden Mandarin (III) [3]</a:t>
          </a:r>
          <a:r>
            <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endParaRPr lang="en-US" sz="1200" b="1"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kumimoji="0" lang="en-US" sz="1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Prosodic unit based</a:t>
          </a:r>
        </a:p>
        <a:p>
          <a:pPr marL="114300" lvl="1" indent="-114300" algn="l" defTabSz="533400">
            <a:lnSpc>
              <a:spcPct val="90000"/>
            </a:lnSpc>
            <a:spcBef>
              <a:spcPct val="0"/>
            </a:spcBef>
            <a:spcAft>
              <a:spcPct val="15000"/>
            </a:spcAft>
            <a:buChar char="••"/>
          </a:pPr>
          <a:r>
            <a:rPr lang="en-US" sz="1200" b="1" kern="1200" dirty="0" smtClean="0">
              <a:effectLst>
                <a:outerShdw blurRad="38100" dist="38100" dir="2700000" algn="tl">
                  <a:srgbClr val="000000">
                    <a:alpha val="43137"/>
                  </a:srgbClr>
                </a:outerShdw>
              </a:effectLst>
              <a:latin typeface="+mn-lt"/>
              <a:cs typeface="+mn-cs"/>
            </a:rPr>
            <a:t>User independent</a:t>
          </a:r>
        </a:p>
        <a:p>
          <a:pPr marL="114300" lvl="1" indent="-114300" algn="l" defTabSz="533400">
            <a:lnSpc>
              <a:spcPct val="90000"/>
            </a:lnSpc>
            <a:spcBef>
              <a:spcPct val="0"/>
            </a:spcBef>
            <a:spcAft>
              <a:spcPct val="15000"/>
            </a:spcAft>
            <a:buChar char="••"/>
          </a:pPr>
          <a:r>
            <a:rPr lang="en-US" sz="1200" b="1" kern="1200" dirty="0" smtClean="0">
              <a:effectLst>
                <a:outerShdw blurRad="38100" dist="38100" dir="2700000" algn="tl">
                  <a:srgbClr val="000000">
                    <a:alpha val="43137"/>
                  </a:srgbClr>
                </a:outerShdw>
              </a:effectLst>
              <a:latin typeface="+mn-lt"/>
              <a:cs typeface="+mn-cs"/>
            </a:rPr>
            <a:t>10% CER</a:t>
          </a:r>
        </a:p>
        <a:p>
          <a:pPr marL="114300" lvl="1" indent="-114300" algn="l" defTabSz="533400">
            <a:lnSpc>
              <a:spcPct val="90000"/>
            </a:lnSpc>
            <a:spcBef>
              <a:spcPct val="0"/>
            </a:spcBef>
            <a:spcAft>
              <a:spcPct val="15000"/>
            </a:spcAft>
            <a:buChar char="••"/>
          </a:pPr>
          <a:r>
            <a:rPr lang="en-US" sz="1200" b="1" kern="1200" dirty="0" smtClean="0">
              <a:effectLst>
                <a:outerShdw blurRad="38100" dist="38100" dir="2700000" algn="tl">
                  <a:srgbClr val="000000">
                    <a:alpha val="43137"/>
                  </a:srgbClr>
                </a:outerShdw>
              </a:effectLst>
              <a:latin typeface="+mn-lt"/>
              <a:cs typeface="+mn-cs"/>
            </a:rPr>
            <a:t>Dictation system</a:t>
          </a:r>
        </a:p>
      </dsp:txBody>
      <dsp:txXfrm>
        <a:off x="4893838" y="281932"/>
        <a:ext cx="1345807" cy="2114550"/>
      </dsp:txXfrm>
    </dsp:sp>
    <dsp:sp modelId="{639235F3-1398-44F9-B5EF-0EEF8A35101D}">
      <dsp:nvSpPr>
        <dsp:cNvPr id="0" name=""/>
        <dsp:cNvSpPr/>
      </dsp:nvSpPr>
      <dsp:spPr>
        <a:xfrm>
          <a:off x="5261768" y="2378868"/>
          <a:ext cx="528637" cy="528637"/>
        </a:xfrm>
        <a:prstGeom prst="ellipse">
          <a:avLst/>
        </a:prstGeom>
        <a:solidFill>
          <a:srgbClr val="FF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6F76F6-0A78-43C2-B4D1-749933405A70}">
      <dsp:nvSpPr>
        <dsp:cNvPr id="0" name=""/>
        <dsp:cNvSpPr/>
      </dsp:nvSpPr>
      <dsp:spPr>
        <a:xfrm>
          <a:off x="6014664" y="2819392"/>
          <a:ext cx="1115086" cy="211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solidFill>
                <a:srgbClr val="CC0099"/>
              </a:solidFill>
              <a:effectLst>
                <a:outerShdw blurRad="38100" dist="38100" dir="2700000" algn="tl">
                  <a:srgbClr val="000000">
                    <a:alpha val="43137"/>
                  </a:srgbClr>
                </a:outerShdw>
              </a:effectLst>
            </a:rPr>
            <a:t>Early 2000’s</a:t>
          </a:r>
          <a:r>
            <a:rPr lang="en-US" sz="1200" b="1" kern="1200" dirty="0" smtClean="0">
              <a:effectLst>
                <a:outerShdw blurRad="38100" dist="38100" dir="2700000" algn="tl">
                  <a:srgbClr val="000000">
                    <a:alpha val="43137"/>
                  </a:srgbClr>
                </a:outerShdw>
              </a:effectLst>
            </a:rPr>
            <a:t>: Research in prosodic segmentation, tone modeling, and new language models for CTS yield ~40% CER </a:t>
          </a:r>
          <a:endParaRPr lang="en-US" sz="1200" b="1" kern="1200" dirty="0">
            <a:effectLst>
              <a:outerShdw blurRad="38100" dist="38100" dir="2700000" algn="tl">
                <a:srgbClr val="000000">
                  <a:alpha val="43137"/>
                </a:srgbClr>
              </a:outerShdw>
            </a:effectLst>
          </a:endParaRPr>
        </a:p>
      </dsp:txBody>
      <dsp:txXfrm>
        <a:off x="6014664" y="2819392"/>
        <a:ext cx="1115086" cy="2114550"/>
      </dsp:txXfrm>
    </dsp:sp>
    <dsp:sp modelId="{B3749AF2-F7AE-4BCF-BF3D-C67FCE5E4F53}">
      <dsp:nvSpPr>
        <dsp:cNvPr id="0" name=""/>
        <dsp:cNvSpPr/>
      </dsp:nvSpPr>
      <dsp:spPr>
        <a:xfrm>
          <a:off x="6250667" y="2378868"/>
          <a:ext cx="528637" cy="528637"/>
        </a:xfrm>
        <a:prstGeom prst="ellipse">
          <a:avLst/>
        </a:prstGeom>
        <a:solidFill>
          <a:srgbClr val="FF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dirty="0"/>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2/22/2012</a:t>
            </a:fld>
            <a:endParaRPr lang="en-US" dirty="0"/>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dirty="0"/>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dirty="0"/>
          </a:p>
        </p:txBody>
      </p:sp>
    </p:spTree>
    <p:extLst>
      <p:ext uri="{BB962C8B-B14F-4D97-AF65-F5344CB8AC3E}">
        <p14:creationId xmlns:p14="http://schemas.microsoft.com/office/powerpoint/2010/main" xmlns=""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2/22/2012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dirty="0"/>
          </a:p>
        </p:txBody>
      </p:sp>
    </p:spTree>
    <p:extLst>
      <p:ext uri="{BB962C8B-B14F-4D97-AF65-F5344CB8AC3E}">
        <p14:creationId xmlns:p14="http://schemas.microsoft.com/office/powerpoint/2010/main" xmlns="" val="4033761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Purrington, Department of Biology, Swarthmore College, Swarthmore, PA 19081, USA.  Email: cpurrin1@swarthmore.edu</a:t>
            </a:r>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10069" tIns="155035" rIns="310069" bIns="15503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defRPr sz="4700"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ctr">
              <a:defRPr sz="4700"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r">
              <a:defRPr sz="4700" smtClean="0">
                <a:latin typeface="Times New Roman" pitchFamily="18" charset="0"/>
              </a:defRPr>
            </a:lvl1pPr>
          </a:lstStyle>
          <a:p>
            <a:pPr>
              <a:defRPr/>
            </a:pPr>
            <a:fld id="{D7C10EFD-250F-4354-805C-9A21ADF925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ＭＳ Ｐゴシック" pitchFamily="-65" charset="-128"/>
          <a:cs typeface="ＭＳ Ｐゴシック" pitchFamily="-65" charset="-128"/>
        </a:defRPr>
      </a:lvl1pPr>
      <a:lvl2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2pPr>
      <a:lvl3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3pPr>
      <a:lvl4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4pPr>
      <a:lvl5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ＭＳ Ｐゴシック" pitchFamily="-65" charset="-128"/>
          <a:cs typeface="ＭＳ Ｐゴシック" pitchFamily="-65" charset="-128"/>
        </a:defRPr>
      </a:lvl1pPr>
      <a:lvl2pPr marL="2519363" indent="-968375" algn="l" defTabSz="3100388" rtl="0" eaLnBrk="0" fontAlgn="base" hangingPunct="0">
        <a:spcBef>
          <a:spcPct val="20000"/>
        </a:spcBef>
        <a:spcAft>
          <a:spcPct val="0"/>
        </a:spcAft>
        <a:buChar char="–"/>
        <a:defRPr sz="9500">
          <a:solidFill>
            <a:schemeClr val="tx1"/>
          </a:solidFill>
          <a:latin typeface="+mn-lt"/>
          <a:ea typeface="ＭＳ Ｐゴシック" pitchFamily="-65" charset="-128"/>
        </a:defRPr>
      </a:lvl2pPr>
      <a:lvl3pPr marL="3875088" indent="-774700" algn="l" defTabSz="3100388" rtl="0" eaLnBrk="0" fontAlgn="base" hangingPunct="0">
        <a:spcBef>
          <a:spcPct val="20000"/>
        </a:spcBef>
        <a:spcAft>
          <a:spcPct val="0"/>
        </a:spcAft>
        <a:buChar char="•"/>
        <a:defRPr sz="8100">
          <a:solidFill>
            <a:schemeClr val="tx1"/>
          </a:solidFill>
          <a:latin typeface="+mn-lt"/>
          <a:ea typeface="ＭＳ Ｐゴシック" pitchFamily="-65" charset="-128"/>
        </a:defRPr>
      </a:lvl3pPr>
      <a:lvl4pPr marL="5426075" indent="-774700"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4pPr>
      <a:lvl5pPr marL="6975475" indent="-773113"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4.png"/><Relationship Id="rId18" Type="http://schemas.openxmlformats.org/officeDocument/2006/relationships/image" Target="../media/image9.png"/><Relationship Id="rId26" Type="http://schemas.openxmlformats.org/officeDocument/2006/relationships/image" Target="../media/image17.png"/><Relationship Id="rId3" Type="http://schemas.openxmlformats.org/officeDocument/2006/relationships/notesSlide" Target="../notesSlides/notesSlide1.xml"/><Relationship Id="rId21" Type="http://schemas.openxmlformats.org/officeDocument/2006/relationships/image" Target="../media/image12.png"/><Relationship Id="rId7" Type="http://schemas.openxmlformats.org/officeDocument/2006/relationships/hyperlink" Target="http://www.itl.nist.gov/iad/mig/publications/ASRhistory/index.html" TargetMode="External"/><Relationship Id="rId12" Type="http://schemas.microsoft.com/office/2007/relationships/diagramDrawing" Target="../diagrams/drawing1.xml"/><Relationship Id="rId17" Type="http://schemas.openxmlformats.org/officeDocument/2006/relationships/image" Target="../media/image8.png"/><Relationship Id="rId25" Type="http://schemas.openxmlformats.org/officeDocument/2006/relationships/image" Target="../media/image16.jpeg"/><Relationship Id="rId2" Type="http://schemas.openxmlformats.org/officeDocument/2006/relationships/slideLayout" Target="../slideLayouts/slideLayout7.xml"/><Relationship Id="rId16" Type="http://schemas.openxmlformats.org/officeDocument/2006/relationships/image" Target="../media/image7.png"/><Relationship Id="rId20" Type="http://schemas.openxmlformats.org/officeDocument/2006/relationships/image" Target="../media/image11.png"/><Relationship Id="rId29" Type="http://schemas.openxmlformats.org/officeDocument/2006/relationships/image" Target="../media/image20.png"/><Relationship Id="rId1" Type="http://schemas.openxmlformats.org/officeDocument/2006/relationships/themeOverride" Target="../theme/themeOverride1.xml"/><Relationship Id="rId6" Type="http://schemas.openxmlformats.org/officeDocument/2006/relationships/image" Target="../media/image3.png"/><Relationship Id="rId11" Type="http://schemas.openxmlformats.org/officeDocument/2006/relationships/diagramColors" Target="../diagrams/colors1.xml"/><Relationship Id="rId24" Type="http://schemas.openxmlformats.org/officeDocument/2006/relationships/image" Target="../media/image15.png"/><Relationship Id="rId5" Type="http://schemas.openxmlformats.org/officeDocument/2006/relationships/image" Target="../media/image2.png"/><Relationship Id="rId15" Type="http://schemas.openxmlformats.org/officeDocument/2006/relationships/image" Target="../media/image6.png"/><Relationship Id="rId23" Type="http://schemas.openxmlformats.org/officeDocument/2006/relationships/image" Target="../media/image14.png"/><Relationship Id="rId28" Type="http://schemas.openxmlformats.org/officeDocument/2006/relationships/image" Target="../media/image19.png"/><Relationship Id="rId10" Type="http://schemas.openxmlformats.org/officeDocument/2006/relationships/diagramQuickStyle" Target="../diagrams/quickStyle1.xml"/><Relationship Id="rId19" Type="http://schemas.openxmlformats.org/officeDocument/2006/relationships/image" Target="../media/image10.png"/><Relationship Id="rId4" Type="http://schemas.openxmlformats.org/officeDocument/2006/relationships/image" Target="../media/image1.png"/><Relationship Id="rId9" Type="http://schemas.openxmlformats.org/officeDocument/2006/relationships/diagramLayout" Target="../diagrams/layout1.xml"/><Relationship Id="rId14" Type="http://schemas.openxmlformats.org/officeDocument/2006/relationships/image" Target="../media/image5.png"/><Relationship Id="rId22" Type="http://schemas.openxmlformats.org/officeDocument/2006/relationships/image" Target="../media/image13.png"/><Relationship Id="rId27"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Text Box 7"/>
          <p:cNvSpPr txBox="1">
            <a:spLocks noChangeArrowheads="1"/>
          </p:cNvSpPr>
          <p:nvPr/>
        </p:nvSpPr>
        <p:spPr bwMode="auto">
          <a:xfrm>
            <a:off x="18575129" y="5507052"/>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World Languages</a:t>
            </a:r>
          </a:p>
        </p:txBody>
      </p:sp>
      <p:grpSp>
        <p:nvGrpSpPr>
          <p:cNvPr id="67" name="Group 66"/>
          <p:cNvGrpSpPr/>
          <p:nvPr/>
        </p:nvGrpSpPr>
        <p:grpSpPr>
          <a:xfrm>
            <a:off x="19097625" y="6200776"/>
            <a:ext cx="7419975" cy="3714749"/>
            <a:chOff x="152400" y="1734014"/>
            <a:chExt cx="8839200" cy="4449299"/>
          </a:xfrm>
        </p:grpSpPr>
        <p:pic>
          <p:nvPicPr>
            <p:cNvPr id="68" name="Picture 5"/>
            <p:cNvPicPr>
              <a:picLocks noChangeAspect="1" noChangeArrowheads="1"/>
            </p:cNvPicPr>
            <p:nvPr/>
          </p:nvPicPr>
          <p:blipFill>
            <a:blip r:embed="rId4" cstate="print"/>
            <a:srcRect t="2920"/>
            <a:stretch>
              <a:fillRect/>
            </a:stretch>
          </p:blipFill>
          <p:spPr bwMode="auto">
            <a:xfrm>
              <a:off x="152400" y="1734014"/>
              <a:ext cx="8839200" cy="4449299"/>
            </a:xfrm>
            <a:prstGeom prst="rect">
              <a:avLst/>
            </a:prstGeom>
            <a:noFill/>
            <a:ln w="9525">
              <a:noFill/>
              <a:miter lim="800000"/>
              <a:headEnd/>
              <a:tailEnd/>
            </a:ln>
          </p:spPr>
        </p:pic>
        <p:sp>
          <p:nvSpPr>
            <p:cNvPr id="69" name="TextBox 68"/>
            <p:cNvSpPr txBox="1"/>
            <p:nvPr/>
          </p:nvSpPr>
          <p:spPr>
            <a:xfrm>
              <a:off x="7696200" y="2438400"/>
              <a:ext cx="1127232" cy="369332"/>
            </a:xfrm>
            <a:prstGeom prst="rect">
              <a:avLst/>
            </a:prstGeom>
            <a:noFill/>
          </p:spPr>
          <p:txBody>
            <a:bodyPr wrap="none" rtlCol="0">
              <a:spAutoFit/>
            </a:bodyPr>
            <a:lstStyle/>
            <a:p>
              <a:r>
                <a:rPr lang="en-US" dirty="0" smtClean="0">
                  <a:solidFill>
                    <a:srgbClr val="FF0000"/>
                  </a:solidFill>
                </a:rPr>
                <a:t>Mandarin</a:t>
              </a:r>
              <a:endParaRPr lang="en-US" dirty="0">
                <a:solidFill>
                  <a:srgbClr val="FF0000"/>
                </a:solidFill>
              </a:endParaRPr>
            </a:p>
          </p:txBody>
        </p:sp>
        <p:sp>
          <p:nvSpPr>
            <p:cNvPr id="70" name="TextBox 69"/>
            <p:cNvSpPr txBox="1"/>
            <p:nvPr/>
          </p:nvSpPr>
          <p:spPr>
            <a:xfrm>
              <a:off x="2286000" y="2819400"/>
              <a:ext cx="1005660" cy="369332"/>
            </a:xfrm>
            <a:prstGeom prst="rect">
              <a:avLst/>
            </a:prstGeom>
            <a:noFill/>
          </p:spPr>
          <p:txBody>
            <a:bodyPr wrap="none" rtlCol="0">
              <a:spAutoFit/>
            </a:bodyPr>
            <a:lstStyle/>
            <a:p>
              <a:r>
                <a:rPr lang="en-US" dirty="0" smtClean="0">
                  <a:solidFill>
                    <a:srgbClr val="92D050"/>
                  </a:solidFill>
                </a:rPr>
                <a:t>English</a:t>
              </a:r>
              <a:r>
                <a:rPr lang="en-US" dirty="0" smtClean="0">
                  <a:solidFill>
                    <a:srgbClr val="FF0000"/>
                  </a:solidFill>
                </a:rPr>
                <a:t> </a:t>
              </a:r>
              <a:endParaRPr lang="en-US" dirty="0">
                <a:solidFill>
                  <a:srgbClr val="FF0000"/>
                </a:solidFill>
              </a:endParaRPr>
            </a:p>
          </p:txBody>
        </p:sp>
        <p:cxnSp>
          <p:nvCxnSpPr>
            <p:cNvPr id="71" name="Straight Arrow Connector 70"/>
            <p:cNvCxnSpPr>
              <a:stCxn id="70" idx="1"/>
            </p:cNvCxnSpPr>
            <p:nvPr/>
          </p:nvCxnSpPr>
          <p:spPr>
            <a:xfrm flipH="1" flipV="1">
              <a:off x="1981200" y="2971800"/>
              <a:ext cx="304800" cy="32266"/>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70" idx="3"/>
            </p:cNvCxnSpPr>
            <p:nvPr/>
          </p:nvCxnSpPr>
          <p:spPr>
            <a:xfrm flipV="1">
              <a:off x="3291660" y="2590800"/>
              <a:ext cx="289740" cy="413266"/>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69" idx="1"/>
            </p:cNvCxnSpPr>
            <p:nvPr/>
          </p:nvCxnSpPr>
          <p:spPr>
            <a:xfrm flipH="1">
              <a:off x="7010400" y="2623066"/>
              <a:ext cx="685800" cy="4249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53" name="Text Box 7"/>
          <p:cNvSpPr txBox="1">
            <a:spLocks noChangeArrowheads="1"/>
          </p:cNvSpPr>
          <p:nvPr/>
        </p:nvSpPr>
        <p:spPr bwMode="auto">
          <a:xfrm>
            <a:off x="209549" y="14741525"/>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Challenges in Mandarin Speech Recognition</a:t>
            </a:r>
            <a:endParaRPr lang="en-US" sz="3200" b="1" dirty="0">
              <a:solidFill>
                <a:srgbClr val="333399"/>
              </a:solidFill>
              <a:latin typeface="Arial" pitchFamily="34" charset="0"/>
              <a:cs typeface="Arial" pitchFamily="34" charset="0"/>
            </a:endParaRPr>
          </a:p>
          <a:p>
            <a:pPr eaLnBrk="1" hangingPunct="1">
              <a:lnSpc>
                <a:spcPct val="90000"/>
              </a:lnSpc>
              <a:buFont typeface="Wingdings" pitchFamily="2" charset="2"/>
              <a:buChar char="Ø"/>
              <a:defRPr/>
            </a:pPr>
            <a:r>
              <a:rPr lang="en-US" b="1" dirty="0" smtClean="0">
                <a:latin typeface="Arial" pitchFamily="34" charset="0"/>
                <a:cs typeface="Arial" pitchFamily="34" charset="0"/>
              </a:rPr>
              <a:t> Highly developed language model is required due to highly contextual nature of Mandarin</a:t>
            </a:r>
          </a:p>
          <a:p>
            <a:pPr lvl="1" eaLnBrk="1" hangingPunct="1">
              <a:lnSpc>
                <a:spcPct val="90000"/>
              </a:lnSpc>
              <a:buFont typeface="Wingdings" pitchFamily="2" charset="2"/>
              <a:buChar char="Ø"/>
              <a:defRPr/>
            </a:pPr>
            <a:endParaRPr lang="en-US" b="1" dirty="0" smtClean="0">
              <a:latin typeface="Arial" pitchFamily="34" charset="0"/>
              <a:cs typeface="Arial" pitchFamily="34" charset="0"/>
            </a:endParaRPr>
          </a:p>
          <a:p>
            <a:pPr lvl="1" eaLnBrk="1" hangingPunct="1">
              <a:lnSpc>
                <a:spcPct val="90000"/>
              </a:lnSpc>
              <a:buFont typeface="Wingdings" pitchFamily="2" charset="2"/>
              <a:buChar char="v"/>
              <a:defRPr/>
            </a:pPr>
            <a:r>
              <a:rPr lang="en-US" b="1" dirty="0" smtClean="0">
                <a:latin typeface="Arial" pitchFamily="34" charset="0"/>
                <a:cs typeface="Arial" pitchFamily="34" charset="0"/>
              </a:rPr>
              <a:t>Tone modeling</a:t>
            </a:r>
          </a:p>
          <a:p>
            <a:pPr lvl="1" eaLnBrk="1" hangingPunct="1">
              <a:lnSpc>
                <a:spcPct val="90000"/>
              </a:lnSpc>
              <a:buFont typeface="Wingdings" pitchFamily="2" charset="2"/>
              <a:buChar char="v"/>
              <a:defRPr/>
            </a:pPr>
            <a:r>
              <a:rPr lang="en-US" b="1" dirty="0" smtClean="0">
                <a:latin typeface="Arial" pitchFamily="34" charset="0"/>
                <a:cs typeface="Arial" pitchFamily="34" charset="0"/>
              </a:rPr>
              <a:t>Coarticulation</a:t>
            </a:r>
          </a:p>
          <a:p>
            <a:pPr lvl="1" eaLnBrk="1" hangingPunct="1">
              <a:lnSpc>
                <a:spcPct val="90000"/>
              </a:lnSpc>
              <a:buFont typeface="Wingdings" pitchFamily="2" charset="2"/>
              <a:buChar char="v"/>
              <a:defRPr/>
            </a:pPr>
            <a:r>
              <a:rPr lang="en-US" b="1" dirty="0" smtClean="0">
                <a:latin typeface="Arial" pitchFamily="34" charset="0"/>
                <a:cs typeface="Arial" pitchFamily="34" charset="0"/>
              </a:rPr>
              <a:t>Large # of homophones</a:t>
            </a:r>
          </a:p>
          <a:p>
            <a:pPr lvl="1" eaLnBrk="1" hangingPunct="1">
              <a:lnSpc>
                <a:spcPct val="90000"/>
              </a:lnSpc>
              <a:buFont typeface="Wingdings" pitchFamily="2" charset="2"/>
              <a:buChar char="Ø"/>
              <a:defRPr/>
            </a:pPr>
            <a:endParaRPr lang="en-US" b="1" dirty="0" smtClean="0">
              <a:latin typeface="Arial" pitchFamily="34" charset="0"/>
              <a:cs typeface="Arial" pitchFamily="34" charset="0"/>
            </a:endParaRPr>
          </a:p>
          <a:p>
            <a:pPr eaLnBrk="1" hangingPunct="1">
              <a:lnSpc>
                <a:spcPct val="90000"/>
              </a:lnSpc>
              <a:buFont typeface="Wingdings" pitchFamily="2" charset="2"/>
              <a:buChar char="Ø"/>
              <a:defRPr/>
            </a:pPr>
            <a:endParaRPr lang="en-US" b="1" dirty="0" smtClean="0">
              <a:latin typeface="Arial" pitchFamily="34" charset="0"/>
              <a:cs typeface="Arial" pitchFamily="34" charset="0"/>
            </a:endParaRPr>
          </a:p>
          <a:p>
            <a:pPr eaLnBrk="1" hangingPunct="1">
              <a:lnSpc>
                <a:spcPct val="90000"/>
              </a:lnSpc>
              <a:buFont typeface="Wingdings" pitchFamily="2" charset="2"/>
              <a:buChar char="Ø"/>
              <a:defRPr/>
            </a:pPr>
            <a:r>
              <a:rPr lang="en-US" b="1" dirty="0" smtClean="0">
                <a:latin typeface="Arial" pitchFamily="34" charset="0"/>
                <a:cs typeface="Arial" pitchFamily="34" charset="0"/>
              </a:rPr>
              <a:t>Chinese text is unsegmented </a:t>
            </a:r>
          </a:p>
          <a:p>
            <a:pPr lvl="1" eaLnBrk="1" hangingPunct="1">
              <a:lnSpc>
                <a:spcPct val="90000"/>
              </a:lnSpc>
              <a:buFont typeface="Wingdings" pitchFamily="2" charset="2"/>
              <a:buChar char="v"/>
              <a:defRPr/>
            </a:pPr>
            <a:r>
              <a:rPr lang="en-US" b="1" dirty="0" smtClean="0">
                <a:latin typeface="Arial" pitchFamily="34" charset="0"/>
                <a:cs typeface="Arial" pitchFamily="34" charset="0"/>
              </a:rPr>
              <a:t>No standard lexicon</a:t>
            </a:r>
          </a:p>
          <a:p>
            <a:pPr eaLnBrk="1" hangingPunct="1">
              <a:lnSpc>
                <a:spcPct val="90000"/>
              </a:lnSpc>
              <a:buFont typeface="Wingdings" pitchFamily="2" charset="2"/>
              <a:buChar char="Ø"/>
              <a:defRPr/>
            </a:pPr>
            <a:endParaRPr lang="en-US" b="1" dirty="0" smtClean="0">
              <a:latin typeface="Arial" pitchFamily="34" charset="0"/>
              <a:cs typeface="Arial" pitchFamily="34" charset="0"/>
            </a:endParaRPr>
          </a:p>
          <a:p>
            <a:pPr eaLnBrk="1" hangingPunct="1">
              <a:lnSpc>
                <a:spcPct val="90000"/>
              </a:lnSpc>
              <a:buFont typeface="Wingdings" pitchFamily="2" charset="2"/>
              <a:buChar char="Ø"/>
              <a:defRPr/>
            </a:pPr>
            <a:endParaRPr lang="en-US" b="1" dirty="0" smtClean="0">
              <a:latin typeface="Arial" pitchFamily="34" charset="0"/>
              <a:cs typeface="Arial" pitchFamily="34" charset="0"/>
            </a:endParaRPr>
          </a:p>
          <a:p>
            <a:pPr eaLnBrk="1" hangingPunct="1">
              <a:lnSpc>
                <a:spcPct val="90000"/>
              </a:lnSpc>
              <a:buFont typeface="Wingdings" pitchFamily="2" charset="2"/>
              <a:buChar char="Ø"/>
              <a:defRPr/>
            </a:pPr>
            <a:r>
              <a:rPr lang="en-US" b="1" dirty="0" smtClean="0">
                <a:latin typeface="Arial" pitchFamily="34" charset="0"/>
                <a:cs typeface="Arial" pitchFamily="34" charset="0"/>
              </a:rPr>
              <a:t>Chinese sentence/word structure is very flexible</a:t>
            </a:r>
          </a:p>
          <a:p>
            <a:pPr lvl="1" eaLnBrk="1" hangingPunct="1">
              <a:lnSpc>
                <a:spcPct val="90000"/>
              </a:lnSpc>
              <a:buFont typeface="Wingdings" pitchFamily="2" charset="2"/>
              <a:buChar char="v"/>
              <a:defRPr/>
            </a:pPr>
            <a:r>
              <a:rPr lang="en-US" b="1" dirty="0" smtClean="0">
                <a:latin typeface="Arial" pitchFamily="34" charset="0"/>
                <a:cs typeface="Arial" pitchFamily="34" charset="0"/>
              </a:rPr>
              <a:t>Ex: Beijing Da Xue -&gt; Bei Da</a:t>
            </a:r>
          </a:p>
          <a:p>
            <a:pPr marL="228600" indent="-228600" defTabSz="695325">
              <a:spcAft>
                <a:spcPts val="1200"/>
              </a:spcAft>
              <a:buFont typeface="Wingdings" pitchFamily="2" charset="2"/>
              <a:buChar char="Ø"/>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14339" name="Text Box 7"/>
          <p:cNvSpPr txBox="1">
            <a:spLocks noChangeArrowheads="1"/>
          </p:cNvSpPr>
          <p:nvPr/>
        </p:nvSpPr>
        <p:spPr bwMode="auto">
          <a:xfrm>
            <a:off x="252413" y="5483225"/>
            <a:ext cx="8577072" cy="876617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Abstract</a:t>
            </a:r>
          </a:p>
          <a:p>
            <a:pPr algn="just" defTabSz="695325">
              <a:spcBef>
                <a:spcPts val="0"/>
              </a:spcBef>
              <a:spcAft>
                <a:spcPts val="1200"/>
              </a:spcAft>
              <a:tabLst>
                <a:tab pos="381000" algn="l"/>
              </a:tabLst>
              <a:defRPr/>
            </a:pP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Speech recognition has recently gained a great deal of popularity in video gaming, robotics, speech prosthetics, and mobile technology. With China becoming an increasingly important player in the world economy, a new demand for Mandarin speech recognition has emerged. </a:t>
            </a:r>
          </a:p>
          <a:p>
            <a:pPr defTabSz="695325">
              <a:spcBef>
                <a:spcPts val="0"/>
              </a:spcBef>
              <a:spcAft>
                <a:spcPts val="1200"/>
              </a:spcAft>
              <a:tabLst>
                <a:tab pos="381000" algn="l"/>
              </a:tabLst>
              <a:defRPr/>
            </a:pPr>
            <a:endParaRPr lang="en-US" b="1" dirty="0" smtClean="0">
              <a:latin typeface="Arial" pitchFamily="34" charset="0"/>
              <a:cs typeface="Arial" pitchFamily="34" charset="0"/>
            </a:endParaRPr>
          </a:p>
          <a:p>
            <a:pPr defTabSz="695325">
              <a:spcBef>
                <a:spcPts val="0"/>
              </a:spcBef>
              <a:spcAft>
                <a:spcPts val="1200"/>
              </a:spcAft>
              <a:tabLst>
                <a:tab pos="381000" algn="l"/>
              </a:tabLst>
              <a:defRPr/>
            </a:pPr>
            <a:r>
              <a:rPr lang="en-US" b="1" dirty="0" smtClean="0">
                <a:latin typeface="Arial" pitchFamily="34" charset="0"/>
                <a:cs typeface="Arial" pitchFamily="34" charset="0"/>
              </a:rPr>
              <a:t>This poster will discuss</a:t>
            </a:r>
          </a:p>
          <a:p>
            <a:pPr lvl="1"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Applications of speech recognition</a:t>
            </a:r>
          </a:p>
          <a:p>
            <a:pPr lvl="1"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Obstacles in English vs. Mandarin speech recognition</a:t>
            </a:r>
          </a:p>
          <a:p>
            <a:pPr lvl="1"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Methods used to successfully implement Mandarin speech recognition systems.</a:t>
            </a:r>
          </a:p>
          <a:p>
            <a:pPr lvl="1"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Benchmarks in the history of Mandarin speech recognition</a:t>
            </a:r>
          </a:p>
        </p:txBody>
      </p:sp>
      <p:sp>
        <p:nvSpPr>
          <p:cNvPr id="1031" name="Text Box 14"/>
          <p:cNvSpPr txBox="1">
            <a:spLocks noChangeArrowheads="1"/>
          </p:cNvSpPr>
          <p:nvPr/>
        </p:nvSpPr>
        <p:spPr bwMode="auto">
          <a:xfrm>
            <a:off x="1246188" y="3744913"/>
            <a:ext cx="34072512" cy="1108075"/>
          </a:xfrm>
          <a:prstGeom prst="rect">
            <a:avLst/>
          </a:prstGeom>
          <a:noFill/>
          <a:ln w="12700">
            <a:noFill/>
            <a:miter lim="800000"/>
            <a:headEnd/>
            <a:tailEnd/>
          </a:ln>
        </p:spPr>
        <p:txBody>
          <a:bodyPr lIns="0" tIns="0" rIns="0" bIns="0">
            <a:spAutoFit/>
          </a:bodyPr>
          <a:lstStyle/>
          <a:p>
            <a:pPr algn="ctr" defTabSz="695325">
              <a:spcAft>
                <a:spcPts val="1200"/>
              </a:spcAft>
            </a:pPr>
            <a:r>
              <a:rPr lang="en-US" sz="4800" b="1" dirty="0" smtClean="0">
                <a:solidFill>
                  <a:srgbClr val="BE0F34"/>
                </a:solidFill>
                <a:latin typeface="Arial" charset="0"/>
                <a:cs typeface="Arial" charset="0"/>
              </a:rPr>
              <a:t>John Steinberg &amp; Dr. Joseph </a:t>
            </a:r>
            <a:r>
              <a:rPr lang="en-US" sz="4800" b="1" dirty="0" err="1" smtClean="0">
                <a:solidFill>
                  <a:srgbClr val="BE0F34"/>
                </a:solidFill>
                <a:latin typeface="Arial" charset="0"/>
                <a:cs typeface="Arial" charset="0"/>
              </a:rPr>
              <a:t>Picone</a:t>
            </a:r>
            <a:r>
              <a:rPr lang="en-US" sz="4600" b="1" dirty="0">
                <a:latin typeface="Arial" charset="0"/>
                <a:cs typeface="Arial" charset="0"/>
              </a:rPr>
              <a:t/>
            </a:r>
            <a:br>
              <a:rPr lang="en-US" sz="4600" b="1" dirty="0">
                <a:latin typeface="Arial" charset="0"/>
                <a:cs typeface="Arial" charset="0"/>
              </a:rPr>
            </a:br>
            <a:r>
              <a:rPr lang="en-US" b="1" dirty="0">
                <a:latin typeface="Arial" charset="0"/>
                <a:cs typeface="Arial" charset="0"/>
              </a:rPr>
              <a:t>Department of Electrical and Computer Engineering, Temple University, Philadelphia, Pennsylvania</a:t>
            </a:r>
          </a:p>
        </p:txBody>
      </p:sp>
      <p:sp>
        <p:nvSpPr>
          <p:cNvPr id="1032" name="Rectangle 180"/>
          <p:cNvSpPr>
            <a:spLocks noChangeArrowheads="1"/>
          </p:cNvSpPr>
          <p:nvPr/>
        </p:nvSpPr>
        <p:spPr bwMode="auto">
          <a:xfrm>
            <a:off x="7504938" y="2304860"/>
            <a:ext cx="24263350" cy="993577"/>
          </a:xfrm>
          <a:prstGeom prst="rect">
            <a:avLst/>
          </a:prstGeom>
          <a:noFill/>
          <a:ln w="9525">
            <a:noFill/>
            <a:miter lim="800000"/>
            <a:headEnd/>
            <a:tailEnd/>
          </a:ln>
        </p:spPr>
        <p:txBody>
          <a:bodyPr wrap="square" lIns="69568" tIns="34784" rIns="69568" bIns="34784">
            <a:spAutoFit/>
          </a:bodyPr>
          <a:lstStyle/>
          <a:p>
            <a:pPr algn="ctr" defTabSz="695325"/>
            <a:r>
              <a:rPr lang="en-US" sz="6000" b="1" dirty="0" smtClean="0">
                <a:solidFill>
                  <a:srgbClr val="333399"/>
                </a:solidFill>
                <a:latin typeface="Arial" charset="0"/>
                <a:cs typeface="Arial" charset="0"/>
              </a:rPr>
              <a:t>An Introduction to Mandarin Speech Recognition</a:t>
            </a:r>
            <a:endParaRPr lang="en-US" sz="6000" b="1" dirty="0">
              <a:solidFill>
                <a:srgbClr val="333399"/>
              </a:solidFill>
              <a:latin typeface="Arial" charset="0"/>
              <a:cs typeface="Arial" charset="0"/>
            </a:endParaRPr>
          </a:p>
        </p:txBody>
      </p:sp>
      <p:sp>
        <p:nvSpPr>
          <p:cNvPr id="1033" name="Rectangle 67"/>
          <p:cNvSpPr>
            <a:spLocks noChangeArrowheads="1"/>
          </p:cNvSpPr>
          <p:nvPr/>
        </p:nvSpPr>
        <p:spPr bwMode="auto">
          <a:xfrm>
            <a:off x="768350" y="17432338"/>
            <a:ext cx="7467600" cy="8553450"/>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r>
              <a:rPr lang="en-US" sz="1600" dirty="0">
                <a:latin typeface="Arial" charset="0"/>
                <a:cs typeface="Arial" charset="0"/>
              </a:rPr>
              <a:t> </a:t>
            </a:r>
          </a:p>
        </p:txBody>
      </p:sp>
      <p:sp>
        <p:nvSpPr>
          <p:cNvPr id="14411" name="Rectangle 75"/>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3" name="Rectangle 77"/>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5" name="Rectangle 79"/>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037" name="Rectangle 67"/>
          <p:cNvSpPr>
            <a:spLocks noChangeArrowheads="1"/>
          </p:cNvSpPr>
          <p:nvPr/>
        </p:nvSpPr>
        <p:spPr bwMode="auto">
          <a:xfrm>
            <a:off x="1300163" y="21655088"/>
            <a:ext cx="6443662" cy="1550987"/>
          </a:xfrm>
          <a:prstGeom prst="rect">
            <a:avLst/>
          </a:prstGeom>
          <a:noFill/>
          <a:ln w="9525">
            <a:noFill/>
            <a:miter lim="800000"/>
            <a:headEnd/>
            <a:tailEnd/>
          </a:ln>
        </p:spPr>
        <p:txBody>
          <a:bodyPr lIns="69568" tIns="69568" rIns="69568" bIns="69568"/>
          <a:lstStyle/>
          <a:p>
            <a:pPr defTabSz="695325" eaLnBrk="0" hangingPunct="0"/>
            <a:endParaRPr lang="en-US" sz="1500" dirty="0">
              <a:latin typeface="Arial" charset="0"/>
              <a:cs typeface="Arial" charset="0"/>
            </a:endParaRPr>
          </a:p>
        </p:txBody>
      </p:sp>
      <p:sp>
        <p:nvSpPr>
          <p:cNvPr id="1038" name="Rectangle 67"/>
          <p:cNvSpPr>
            <a:spLocks noChangeArrowheads="1"/>
          </p:cNvSpPr>
          <p:nvPr/>
        </p:nvSpPr>
        <p:spPr bwMode="auto">
          <a:xfrm>
            <a:off x="10848975" y="15054263"/>
            <a:ext cx="6443663" cy="4294187"/>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endParaRPr lang="en-US" sz="1600" dirty="0">
              <a:latin typeface="Arial" charset="0"/>
              <a:cs typeface="Arial" charset="0"/>
            </a:endParaRPr>
          </a:p>
        </p:txBody>
      </p:sp>
      <p:grpSp>
        <p:nvGrpSpPr>
          <p:cNvPr id="1044" name="Group 179"/>
          <p:cNvGrpSpPr>
            <a:grpSpLocks/>
          </p:cNvGrpSpPr>
          <p:nvPr/>
        </p:nvGrpSpPr>
        <p:grpSpPr bwMode="auto">
          <a:xfrm>
            <a:off x="838201" y="66676"/>
            <a:ext cx="9340850" cy="1638110"/>
            <a:chOff x="168" y="30"/>
            <a:chExt cx="6210" cy="1270"/>
          </a:xfrm>
        </p:grpSpPr>
        <p:sp>
          <p:nvSpPr>
            <p:cNvPr id="14512" name="Text Box 176"/>
            <p:cNvSpPr txBox="1">
              <a:spLocks noChangeArrowheads="1"/>
            </p:cNvSpPr>
            <p:nvPr/>
          </p:nvSpPr>
          <p:spPr bwMode="auto">
            <a:xfrm>
              <a:off x="1338" y="30"/>
              <a:ext cx="5040" cy="1270"/>
            </a:xfrm>
            <a:prstGeom prst="rect">
              <a:avLst/>
            </a:prstGeom>
            <a:noFill/>
            <a:ln w="9525">
              <a:noFill/>
              <a:miter lim="800000"/>
              <a:headEnd/>
              <a:tailEnd/>
            </a:ln>
            <a:effectLst>
              <a:prstShdw prst="shdw17" dist="17961" dir="2700000">
                <a:schemeClr val="accent1">
                  <a:gamma/>
                  <a:shade val="60000"/>
                  <a:invGamma/>
                </a:schemeClr>
              </a:prstShdw>
            </a:effectLst>
          </p:spPr>
          <p:txBody>
            <a:bodyPr lIns="0" tIns="182880" rIns="0">
              <a:spAutoFit/>
            </a:bodyPr>
            <a:lstStyle/>
            <a:p>
              <a:pPr defTabSz="695325">
                <a:spcAft>
                  <a:spcPts val="1800"/>
                </a:spcAft>
                <a:tabLst>
                  <a:tab pos="3657600" algn="ctr"/>
                </a:tabLst>
                <a:defRPr/>
              </a:pPr>
              <a:r>
                <a:rPr lang="en-US" dirty="0">
                  <a:latin typeface="Arial" pitchFamily="34" charset="0"/>
                  <a:cs typeface="Arial" pitchFamily="34" charset="0"/>
                </a:rPr>
                <a:t> 	</a:t>
              </a:r>
              <a:r>
                <a:rPr lang="en-US" sz="4800" b="1" dirty="0">
                  <a:solidFill>
                    <a:srgbClr val="BE0F34"/>
                  </a:solidFill>
                  <a:latin typeface="Arial" pitchFamily="34" charset="0"/>
                  <a:cs typeface="Arial" pitchFamily="34" charset="0"/>
                </a:rPr>
                <a:t>College of Engineering</a:t>
              </a:r>
            </a:p>
            <a:p>
              <a:pPr defTabSz="695325">
                <a:spcAft>
                  <a:spcPts val="1200"/>
                </a:spcAft>
                <a:tabLst>
                  <a:tab pos="3657600" algn="ctr"/>
                </a:tabLst>
                <a:defRPr/>
              </a:pPr>
              <a:r>
                <a:rPr lang="en-US" sz="4800" b="1" dirty="0">
                  <a:solidFill>
                    <a:srgbClr val="BE0F34"/>
                  </a:solidFill>
                  <a:latin typeface="Arial" pitchFamily="34" charset="0"/>
                  <a:cs typeface="Arial" pitchFamily="34" charset="0"/>
                </a:rPr>
                <a:t>	Temple University</a:t>
              </a:r>
            </a:p>
          </p:txBody>
        </p:sp>
        <p:pic>
          <p:nvPicPr>
            <p:cNvPr id="1071" name="Picture 175" descr="temple"/>
            <p:cNvPicPr>
              <a:picLocks noChangeAspect="1" noChangeArrowheads="1"/>
            </p:cNvPicPr>
            <p:nvPr/>
          </p:nvPicPr>
          <p:blipFill>
            <a:blip r:embed="rId5"/>
            <a:srcRect/>
            <a:stretch>
              <a:fillRect/>
            </a:stretch>
          </p:blipFill>
          <p:spPr bwMode="auto">
            <a:xfrm>
              <a:off x="168" y="138"/>
              <a:ext cx="1073" cy="1077"/>
            </a:xfrm>
            <a:prstGeom prst="rect">
              <a:avLst/>
            </a:prstGeom>
            <a:noFill/>
            <a:ln w="9525">
              <a:noFill/>
              <a:miter lim="800000"/>
              <a:headEnd/>
              <a:tailEnd/>
            </a:ln>
          </p:spPr>
        </p:pic>
      </p:grpSp>
      <p:sp>
        <p:nvSpPr>
          <p:cNvPr id="14527" name="Text Box 114"/>
          <p:cNvSpPr txBox="1">
            <a:spLocks noChangeArrowheads="1"/>
          </p:cNvSpPr>
          <p:nvPr/>
        </p:nvSpPr>
        <p:spPr bwMode="auto">
          <a:xfrm>
            <a:off x="9412882" y="5487989"/>
            <a:ext cx="8578850" cy="4570411"/>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spcAft>
                <a:spcPts val="1200"/>
              </a:spcAft>
              <a:tabLst>
                <a:tab pos="381000" algn="l"/>
              </a:tabLst>
              <a:defRPr/>
            </a:pPr>
            <a:r>
              <a:rPr lang="en-US" sz="3200" b="1" dirty="0" smtClean="0">
                <a:solidFill>
                  <a:srgbClr val="333399"/>
                </a:solidFill>
                <a:latin typeface="Arial" pitchFamily="34" charset="0"/>
                <a:cs typeface="Arial" pitchFamily="34" charset="0"/>
              </a:rPr>
              <a:t>Speech Recognition Systems</a:t>
            </a:r>
            <a:endParaRPr lang="en-US" sz="3200" b="1" dirty="0">
              <a:solidFill>
                <a:srgbClr val="333399"/>
              </a:solidFill>
              <a:latin typeface="Arial" pitchFamily="34" charset="0"/>
              <a:cs typeface="Arial" pitchFamily="34" charset="0"/>
            </a:endParaRPr>
          </a:p>
          <a:p>
            <a:pPr algn="just" defTabSz="695325">
              <a:spcBef>
                <a:spcPct val="10000"/>
              </a:spcBef>
              <a:spcAft>
                <a:spcPts val="1200"/>
              </a:spcAft>
              <a:tabLst>
                <a:tab pos="228600" algn="l"/>
              </a:tabLst>
              <a:defRPr/>
            </a:pPr>
            <a:r>
              <a:rPr lang="en-US" sz="1800" dirty="0" smtClean="0">
                <a:latin typeface="Arial" pitchFamily="34" charset="0"/>
                <a:cs typeface="Arial" pitchFamily="34" charset="0"/>
              </a:rPr>
              <a:t> </a:t>
            </a:r>
            <a:endParaRPr lang="en-US" sz="2000" b="1" dirty="0">
              <a:latin typeface="Arial" pitchFamily="34" charset="0"/>
              <a:cs typeface="Arial" pitchFamily="34" charset="0"/>
            </a:endParaRPr>
          </a:p>
          <a:p>
            <a:pPr algn="just" defTabSz="695325">
              <a:spcBef>
                <a:spcPct val="10000"/>
              </a:spcBef>
              <a:tabLst>
                <a:tab pos="381000" algn="l"/>
              </a:tabLst>
              <a:defRPr/>
            </a:pPr>
            <a:endParaRPr lang="en-US" sz="1800" dirty="0">
              <a:latin typeface="Arial" pitchFamily="34" charset="0"/>
              <a:cs typeface="Arial" pitchFamily="34" charset="0"/>
            </a:endParaRPr>
          </a:p>
          <a:p>
            <a:pPr algn="just" defTabSz="695325">
              <a:spcBef>
                <a:spcPct val="10000"/>
              </a:spcBef>
              <a:tabLst>
                <a:tab pos="381000" algn="l"/>
              </a:tabLst>
              <a:defRPr/>
            </a:pPr>
            <a:r>
              <a:rPr lang="en-US" sz="2000" dirty="0">
                <a:latin typeface="Arial" pitchFamily="34" charset="0"/>
                <a:cs typeface="Arial" pitchFamily="34" charset="0"/>
              </a:rPr>
              <a:t>	</a:t>
            </a:r>
          </a:p>
        </p:txBody>
      </p:sp>
      <p:pic>
        <p:nvPicPr>
          <p:cNvPr id="1062" name="Picture 210"/>
          <p:cNvPicPr>
            <a:picLocks noChangeAspect="1" noChangeArrowheads="1"/>
          </p:cNvPicPr>
          <p:nvPr/>
        </p:nvPicPr>
        <p:blipFill>
          <a:blip r:embed="rId6"/>
          <a:srcRect/>
          <a:stretch>
            <a:fillRect/>
          </a:stretch>
        </p:blipFill>
        <p:spPr bwMode="auto">
          <a:xfrm>
            <a:off x="33886775" y="263525"/>
            <a:ext cx="1828800" cy="1828800"/>
          </a:xfrm>
          <a:prstGeom prst="rect">
            <a:avLst/>
          </a:prstGeom>
          <a:noFill/>
          <a:ln w="9525">
            <a:noFill/>
            <a:miter lim="800000"/>
            <a:headEnd/>
            <a:tailEnd/>
          </a:ln>
        </p:spPr>
      </p:pic>
      <p:sp>
        <p:nvSpPr>
          <p:cNvPr id="58" name="Text Box 7"/>
          <p:cNvSpPr txBox="1">
            <a:spLocks noChangeArrowheads="1"/>
          </p:cNvSpPr>
          <p:nvPr/>
        </p:nvSpPr>
        <p:spPr bwMode="auto">
          <a:xfrm>
            <a:off x="9395244" y="14741111"/>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Modeling Methods</a:t>
            </a:r>
          </a:p>
          <a:p>
            <a:pPr marL="228600" lvl="0" indent="-228600" defTabSz="695325">
              <a:spcAft>
                <a:spcPts val="1200"/>
              </a:spcAft>
              <a:buFont typeface="Wingdings" pitchFamily="2" charset="2"/>
              <a:buChar char="Ø"/>
              <a:tabLst>
                <a:tab pos="381000" algn="l"/>
              </a:tabLst>
              <a:defRPr/>
            </a:pPr>
            <a:r>
              <a:rPr lang="en-US" b="1" dirty="0" smtClean="0">
                <a:solidFill>
                  <a:srgbClr val="000000"/>
                </a:solidFill>
                <a:latin typeface="Arial" pitchFamily="34" charset="0"/>
                <a:cs typeface="Arial" pitchFamily="34" charset="0"/>
              </a:rPr>
              <a:t>Prosodic Features</a:t>
            </a:r>
          </a:p>
          <a:p>
            <a:pPr marL="685800" lvl="1" indent="-228600" defTabSz="695325">
              <a:spcAft>
                <a:spcPts val="1200"/>
              </a:spcAft>
              <a:buFont typeface="Wingdings" pitchFamily="2" charset="2"/>
              <a:buChar char="v"/>
              <a:tabLst>
                <a:tab pos="381000" algn="l"/>
              </a:tabLst>
              <a:defRPr/>
            </a:pPr>
            <a:r>
              <a:rPr lang="en-US" b="1" dirty="0" smtClean="0">
                <a:solidFill>
                  <a:srgbClr val="000000"/>
                </a:solidFill>
                <a:latin typeface="Arial" pitchFamily="34" charset="0"/>
                <a:cs typeface="Arial" pitchFamily="34" charset="0"/>
              </a:rPr>
              <a:t>Models rhythm, focus, and intonation of speech</a:t>
            </a:r>
          </a:p>
          <a:p>
            <a:pPr marL="685800" lvl="1" indent="-228600" defTabSz="695325">
              <a:spcAft>
                <a:spcPts val="1200"/>
              </a:spcAft>
              <a:buFont typeface="Wingdings" pitchFamily="2" charset="2"/>
              <a:buChar char="v"/>
              <a:tabLst>
                <a:tab pos="381000" algn="l"/>
              </a:tabLst>
              <a:defRPr/>
            </a:pPr>
            <a:r>
              <a:rPr lang="en-US" b="1" dirty="0" smtClean="0">
                <a:solidFill>
                  <a:srgbClr val="000000"/>
                </a:solidFill>
                <a:latin typeface="Arial" pitchFamily="34" charset="0"/>
                <a:cs typeface="Arial" pitchFamily="34" charset="0"/>
              </a:rPr>
              <a:t>Reduces search space (i.e. reduces number of homophones and constrains sentence flexibility)</a:t>
            </a:r>
          </a:p>
          <a:p>
            <a:pPr marL="228600" indent="-228600" defTabSz="695325">
              <a:spcAft>
                <a:spcPts val="1200"/>
              </a:spcAft>
              <a:buFont typeface="Arial" pitchFamily="34" charset="0"/>
              <a:buChar char="•"/>
              <a:tabLst>
                <a:tab pos="381000" algn="l"/>
              </a:tabLst>
              <a:defRPr/>
            </a:pPr>
            <a:endParaRPr lang="en-US" b="1" dirty="0" smtClean="0">
              <a:solidFill>
                <a:srgbClr val="000000"/>
              </a:solidFill>
              <a:latin typeface="Arial" pitchFamily="34" charset="0"/>
              <a:cs typeface="Arial" pitchFamily="34" charset="0"/>
            </a:endParaRPr>
          </a:p>
          <a:p>
            <a:pPr marL="228600" indent="-228600" defTabSz="695325">
              <a:spcAft>
                <a:spcPts val="1200"/>
              </a:spcAft>
              <a:buFont typeface="Wingdings" pitchFamily="2" charset="2"/>
              <a:buChar char="Ø"/>
              <a:tabLst>
                <a:tab pos="381000" algn="l"/>
              </a:tabLst>
              <a:defRPr/>
            </a:pPr>
            <a:r>
              <a:rPr lang="en-US" b="1" dirty="0" smtClean="0">
                <a:solidFill>
                  <a:srgbClr val="000000"/>
                </a:solidFill>
                <a:latin typeface="Arial" pitchFamily="34" charset="0"/>
                <a:cs typeface="Arial" pitchFamily="34" charset="0"/>
              </a:rPr>
              <a:t>Language Models</a:t>
            </a:r>
          </a:p>
          <a:p>
            <a:pPr marL="685800" lvl="1" indent="-228600" defTabSz="695325">
              <a:spcAft>
                <a:spcPts val="1200"/>
              </a:spcAft>
              <a:buFont typeface="Wingdings" pitchFamily="2" charset="2"/>
              <a:buChar char="v"/>
              <a:tabLst>
                <a:tab pos="381000" algn="l"/>
              </a:tabLst>
              <a:defRPr/>
            </a:pPr>
            <a:r>
              <a:rPr lang="en-US" b="1" dirty="0" smtClean="0">
                <a:solidFill>
                  <a:srgbClr val="000000"/>
                </a:solidFill>
                <a:latin typeface="Arial" pitchFamily="34" charset="0"/>
                <a:cs typeface="Arial" pitchFamily="34" charset="0"/>
              </a:rPr>
              <a:t>Reduces solution space by using probable combinations of phones, words, phrases, etc.</a:t>
            </a:r>
          </a:p>
          <a:p>
            <a:pPr marL="228600" lvl="0" indent="-228600" defTabSz="695325">
              <a:spcAft>
                <a:spcPts val="1200"/>
              </a:spcAft>
              <a:buFont typeface="Arial" pitchFamily="34" charset="0"/>
              <a:buChar char="•"/>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39" name="Text Box 7"/>
          <p:cNvSpPr txBox="1">
            <a:spLocks noChangeArrowheads="1"/>
          </p:cNvSpPr>
          <p:nvPr/>
        </p:nvSpPr>
        <p:spPr bwMode="auto">
          <a:xfrm>
            <a:off x="18580939" y="14722396"/>
            <a:ext cx="8577072" cy="553727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A Timeline of Mandarin Speech Recognition </a:t>
            </a:r>
          </a:p>
          <a:p>
            <a:pPr marL="228600" lvl="0" indent="-228600" defTabSz="695325">
              <a:spcAft>
                <a:spcPts val="1200"/>
              </a:spcAft>
              <a:buFont typeface="Arial" pitchFamily="34" charset="0"/>
              <a:buChar char="•"/>
              <a:tabLst>
                <a:tab pos="381000" algn="l"/>
              </a:tabLst>
              <a:defRPr/>
            </a:pPr>
            <a:endParaRPr lang="en-US" b="1" dirty="0" smtClean="0"/>
          </a:p>
          <a:p>
            <a:pPr lvl="0" defTabSz="695325">
              <a:spcAft>
                <a:spcPts val="1200"/>
              </a:spcAft>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40" name="Text Box 7"/>
          <p:cNvSpPr txBox="1">
            <a:spLocks noChangeArrowheads="1"/>
          </p:cNvSpPr>
          <p:nvPr/>
        </p:nvSpPr>
        <p:spPr bwMode="auto">
          <a:xfrm>
            <a:off x="27735597" y="5520306"/>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Mandarin Chinese</a:t>
            </a: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sp>
        <p:nvSpPr>
          <p:cNvPr id="51" name="Text Box 7"/>
          <p:cNvSpPr txBox="1">
            <a:spLocks noChangeArrowheads="1"/>
          </p:cNvSpPr>
          <p:nvPr/>
        </p:nvSpPr>
        <p:spPr bwMode="auto">
          <a:xfrm>
            <a:off x="27766633" y="14722396"/>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Conclusions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Mandarin speech recognition is a developing and increasingly important field</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Mandarin speech recognition involves many challenges including large numbers of homophones, word &amp; sentence flexibility, a lack of a segmented lexicon, and coarticulation effects.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Possible improvements to CER may be found in prosodic features and language models</a:t>
            </a:r>
          </a:p>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Reference </a:t>
            </a:r>
          </a:p>
          <a:p>
            <a:pPr algn="just" defTabSz="695325">
              <a:spcAft>
                <a:spcPts val="1200"/>
              </a:spcAft>
              <a:tabLst>
                <a:tab pos="381000" algn="l"/>
              </a:tabLst>
              <a:defRPr/>
            </a:pPr>
            <a:r>
              <a:rPr lang="en-US" sz="1800" b="1" dirty="0" smtClean="0">
                <a:latin typeface="Arial" pitchFamily="34" charset="0"/>
                <a:cs typeface="Arial" pitchFamily="34" charset="0"/>
              </a:rPr>
              <a:t>[1] 	Lee, C-H. “Advances in Chinese Spoken Language Processing”, World Scientific Publishing Co., Singapore, 2007 pp 128</a:t>
            </a:r>
          </a:p>
          <a:p>
            <a:pPr algn="just" defTabSz="695325">
              <a:spcAft>
                <a:spcPts val="1200"/>
              </a:spcAft>
              <a:tabLst>
                <a:tab pos="381000" algn="l"/>
              </a:tabLst>
              <a:defRPr/>
            </a:pPr>
            <a:r>
              <a:rPr lang="en-US" sz="1800" b="1" dirty="0" smtClean="0">
                <a:latin typeface="Arial" pitchFamily="34" charset="0"/>
                <a:cs typeface="Arial" pitchFamily="34" charset="0"/>
              </a:rPr>
              <a:t>[2]		Lin-Shan Lee; Keh-Jiann Chen; et. al. , "Golden Mandarin(II)-an intelligent Mandarin dictation machine for Chinese character input with adaptation/learning functions," </a:t>
            </a:r>
            <a:r>
              <a:rPr lang="en-US" sz="1800" b="1" i="1" dirty="0" smtClean="0">
                <a:latin typeface="Arial" pitchFamily="34" charset="0"/>
                <a:cs typeface="Arial" pitchFamily="34" charset="0"/>
              </a:rPr>
              <a:t>ISSIPNN '94, 1994 </a:t>
            </a:r>
            <a:r>
              <a:rPr lang="en-US" sz="1800" b="1" dirty="0" smtClean="0">
                <a:latin typeface="Arial" pitchFamily="34" charset="0"/>
                <a:cs typeface="Arial" pitchFamily="34" charset="0"/>
              </a:rPr>
              <a:t>pp.155-159 vol.1, 13-16 Apr 1994</a:t>
            </a:r>
          </a:p>
          <a:p>
            <a:pPr algn="just" defTabSz="695325">
              <a:spcAft>
                <a:spcPts val="1200"/>
              </a:spcAft>
              <a:tabLst>
                <a:tab pos="381000" algn="l"/>
              </a:tabLst>
              <a:defRPr/>
            </a:pPr>
            <a:r>
              <a:rPr lang="en-US" sz="1800" b="1" dirty="0" smtClean="0">
                <a:latin typeface="Arial" pitchFamily="34" charset="0"/>
                <a:cs typeface="Arial" pitchFamily="34" charset="0"/>
              </a:rPr>
              <a:t>[3] </a:t>
            </a:r>
            <a:r>
              <a:rPr lang="en-US" sz="1800" dirty="0" smtClean="0"/>
              <a:t>	</a:t>
            </a:r>
            <a:r>
              <a:rPr lang="en-US" sz="1800" b="1" dirty="0" smtClean="0">
                <a:latin typeface="Arial" pitchFamily="34" charset="0"/>
                <a:cs typeface="Arial" pitchFamily="34" charset="0"/>
              </a:rPr>
              <a:t>Ren-Yuan Lyu; Lee-Feng Chien; et. al., "Golden Mandarin (III)-a user-adaptive prosodic-segment-based Mandarin dictation machine for Chinese language with very large vocabulary," </a:t>
            </a:r>
            <a:r>
              <a:rPr lang="en-US" sz="1800" b="1" i="1" dirty="0" smtClean="0">
                <a:latin typeface="Arial" pitchFamily="34" charset="0"/>
                <a:cs typeface="Arial" pitchFamily="34" charset="0"/>
              </a:rPr>
              <a:t>ICASSP-95,</a:t>
            </a:r>
            <a:r>
              <a:rPr lang="en-US" sz="1800" b="1" dirty="0" smtClean="0">
                <a:latin typeface="Arial" pitchFamily="34" charset="0"/>
                <a:cs typeface="Arial" pitchFamily="34" charset="0"/>
              </a:rPr>
              <a:t> vol.1, pp.57-60 vol.1, 9-12 May 1995</a:t>
            </a:r>
          </a:p>
          <a:p>
            <a:pPr>
              <a:buNone/>
            </a:pPr>
            <a:r>
              <a:rPr lang="en-US" sz="1800" b="1" dirty="0" smtClean="0">
                <a:latin typeface="Arial" pitchFamily="34" charset="0"/>
                <a:cs typeface="Arial" pitchFamily="34" charset="0"/>
              </a:rPr>
              <a:t>[4]	</a:t>
            </a:r>
            <a:r>
              <a:rPr lang="en-US" sz="1800" b="1" dirty="0" smtClean="0">
                <a:solidFill>
                  <a:schemeClr val="tx2"/>
                </a:solidFill>
                <a:latin typeface="Arial" pitchFamily="34" charset="0"/>
                <a:cs typeface="Arial" pitchFamily="34" charset="0"/>
              </a:rPr>
              <a:t>“The History of</a:t>
            </a:r>
            <a:r>
              <a:rPr lang="en-US" sz="1800" b="1" dirty="0" smtClean="0">
                <a:latin typeface="Arial" pitchFamily="34" charset="0"/>
                <a:cs typeface="Arial" pitchFamily="34" charset="0"/>
              </a:rPr>
              <a:t> Automatic Speech Recognition Evaluations at NIST,” 2009 </a:t>
            </a:r>
            <a:r>
              <a:rPr lang="en-US" sz="1800" b="1" dirty="0" smtClean="0">
                <a:latin typeface="Arial" pitchFamily="34" charset="0"/>
                <a:cs typeface="Arial" pitchFamily="34" charset="0"/>
                <a:hlinkClick r:id="rId7"/>
              </a:rPr>
              <a:t>http://www.itl.nist.gov/iad/mig/publications/ASRhistory/index.html</a:t>
            </a:r>
            <a:endParaRPr lang="en-US" sz="1800" b="1" dirty="0" smtClean="0">
              <a:latin typeface="Arial" pitchFamily="34" charset="0"/>
              <a:cs typeface="Arial" pitchFamily="34" charset="0"/>
            </a:endParaRPr>
          </a:p>
          <a:p>
            <a:pPr algn="just">
              <a:buNone/>
            </a:pPr>
            <a:endParaRPr lang="en-US" sz="1800" b="1" dirty="0" smtClean="0">
              <a:latin typeface="Arial" pitchFamily="34" charset="0"/>
              <a:cs typeface="Arial" pitchFamily="34" charset="0"/>
            </a:endParaRPr>
          </a:p>
          <a:p>
            <a:pPr algn="just">
              <a:buNone/>
            </a:pPr>
            <a:r>
              <a:rPr lang="en-US" sz="1800" b="1" dirty="0" smtClean="0">
                <a:latin typeface="Arial" pitchFamily="34" charset="0"/>
                <a:cs typeface="Arial" pitchFamily="34" charset="0"/>
              </a:rPr>
              <a:t>[5] 	Lee, L.S.; Tseng, C.Y.; Gu, H.Y.; et. al., "Golden Mandarin (I)-A real-time Mandarin speech dictation machine for Chinese language with very large vocabulary," </a:t>
            </a:r>
            <a:r>
              <a:rPr lang="en-US" sz="1800" b="1" i="1" dirty="0" smtClean="0">
                <a:latin typeface="Arial" pitchFamily="34" charset="0"/>
                <a:cs typeface="Arial" pitchFamily="34" charset="0"/>
              </a:rPr>
              <a:t>Speech and Audio Processing, IEEE Transactions on</a:t>
            </a:r>
            <a:r>
              <a:rPr lang="en-US" sz="1800" b="1" dirty="0" smtClean="0">
                <a:latin typeface="Arial" pitchFamily="34" charset="0"/>
                <a:cs typeface="Arial" pitchFamily="34" charset="0"/>
              </a:rPr>
              <a:t> , vol.1, no.2, pp.158-179, Apr 1993</a:t>
            </a:r>
          </a:p>
          <a:p>
            <a:pPr algn="just">
              <a:buNone/>
            </a:pPr>
            <a:endParaRPr lang="en-US" sz="1800" b="1" dirty="0" smtClean="0">
              <a:latin typeface="Arial" pitchFamily="34" charset="0"/>
              <a:cs typeface="Arial" pitchFamily="34" charset="0"/>
            </a:endParaRPr>
          </a:p>
          <a:p>
            <a:pPr algn="just" eaLnBrk="1" hangingPunct="1">
              <a:lnSpc>
                <a:spcPct val="80000"/>
              </a:lnSpc>
              <a:buFont typeface="Wingdings" pitchFamily="2" charset="2"/>
              <a:buNone/>
            </a:pPr>
            <a:r>
              <a:rPr lang="en-US" sz="1800" b="1" dirty="0" smtClean="0">
                <a:latin typeface="Arial" pitchFamily="34" charset="0"/>
                <a:cs typeface="Arial" pitchFamily="34" charset="0"/>
              </a:rPr>
              <a:t>[6] </a:t>
            </a:r>
            <a:r>
              <a:rPr lang="en-US" sz="1800" b="1" dirty="0" smtClean="0"/>
              <a:t>]  	K. Kūriákī, </a:t>
            </a:r>
            <a:r>
              <a:rPr lang="en-US" sz="1800" b="1" i="1" dirty="0" smtClean="0"/>
              <a:t>A Grammar of Modern Indo-European</a:t>
            </a:r>
            <a:r>
              <a:rPr lang="en-US" sz="1800" b="1" dirty="0" smtClean="0"/>
              <a:t>, Asociación Cultural Dnghu, 2007</a:t>
            </a:r>
          </a:p>
          <a:p>
            <a:pPr eaLnBrk="1" hangingPunct="1">
              <a:lnSpc>
                <a:spcPct val="80000"/>
              </a:lnSpc>
              <a:buFont typeface="Wingdings" pitchFamily="2" charset="2"/>
              <a:buNone/>
            </a:pPr>
            <a:endParaRPr lang="en-US" sz="1800" b="1" dirty="0" smtClean="0"/>
          </a:p>
          <a:p>
            <a:pPr>
              <a:buNone/>
            </a:pPr>
            <a:endParaRPr lang="en-US" sz="1800" b="1" dirty="0" smtClean="0">
              <a:latin typeface="Arial" pitchFamily="34" charset="0"/>
              <a:cs typeface="Arial" pitchFamily="34" charset="0"/>
            </a:endParaRPr>
          </a:p>
          <a:p>
            <a:pPr defTabSz="695325">
              <a:spcAft>
                <a:spcPts val="1200"/>
              </a:spcAft>
              <a:tabLst>
                <a:tab pos="381000" algn="l"/>
              </a:tabLst>
              <a:defRPr/>
            </a:pPr>
            <a:endParaRPr lang="en-US" b="1" dirty="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graphicFrame>
        <p:nvGraphicFramePr>
          <p:cNvPr id="52" name="Diagram 51"/>
          <p:cNvGraphicFramePr/>
          <p:nvPr/>
        </p:nvGraphicFramePr>
        <p:xfrm>
          <a:off x="18745201" y="15259049"/>
          <a:ext cx="8172450" cy="52863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5" name="Text Box 7"/>
          <p:cNvSpPr txBox="1">
            <a:spLocks noChangeArrowheads="1"/>
          </p:cNvSpPr>
          <p:nvPr/>
        </p:nvSpPr>
        <p:spPr bwMode="auto">
          <a:xfrm>
            <a:off x="18561889" y="20459700"/>
            <a:ext cx="8577072" cy="611814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A Timeline of Benchmarks </a:t>
            </a:r>
          </a:p>
          <a:p>
            <a:pPr marL="228600" lvl="0" indent="-228600" defTabSz="695325">
              <a:spcAft>
                <a:spcPts val="1200"/>
              </a:spcAft>
              <a:buFont typeface="Arial" pitchFamily="34" charset="0"/>
              <a:buChar char="•"/>
              <a:tabLst>
                <a:tab pos="381000" algn="l"/>
              </a:tabLst>
              <a:defRPr/>
            </a:pPr>
            <a:endParaRPr lang="en-US" b="1" dirty="0" smtClean="0"/>
          </a:p>
          <a:p>
            <a:pPr lvl="0" defTabSz="695325">
              <a:spcAft>
                <a:spcPts val="1200"/>
              </a:spcAft>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pic>
        <p:nvPicPr>
          <p:cNvPr id="66" name="Picture 2"/>
          <p:cNvPicPr>
            <a:picLocks noChangeAspect="1" noChangeArrowheads="1"/>
          </p:cNvPicPr>
          <p:nvPr/>
        </p:nvPicPr>
        <p:blipFill>
          <a:blip r:embed="rId13" cstate="print"/>
          <a:srcRect/>
          <a:stretch>
            <a:fillRect/>
          </a:stretch>
        </p:blipFill>
        <p:spPr bwMode="auto">
          <a:xfrm>
            <a:off x="18688049" y="20573999"/>
            <a:ext cx="8372475" cy="5663733"/>
          </a:xfrm>
          <a:prstGeom prst="rect">
            <a:avLst/>
          </a:prstGeom>
          <a:noFill/>
          <a:ln w="9525">
            <a:noFill/>
            <a:miter lim="800000"/>
            <a:headEnd/>
            <a:tailEnd/>
          </a:ln>
        </p:spPr>
      </p:pic>
      <p:pic>
        <p:nvPicPr>
          <p:cNvPr id="74" name="Picture 7"/>
          <p:cNvPicPr>
            <a:picLocks noChangeAspect="1" noChangeArrowheads="1"/>
          </p:cNvPicPr>
          <p:nvPr/>
        </p:nvPicPr>
        <p:blipFill>
          <a:blip r:embed="rId14" cstate="print"/>
          <a:srcRect/>
          <a:stretch>
            <a:fillRect/>
          </a:stretch>
        </p:blipFill>
        <p:spPr bwMode="auto">
          <a:xfrm>
            <a:off x="23021925" y="9829800"/>
            <a:ext cx="3810000" cy="3952876"/>
          </a:xfrm>
          <a:prstGeom prst="rect">
            <a:avLst/>
          </a:prstGeom>
          <a:noFill/>
          <a:ln w="9525">
            <a:noFill/>
            <a:miter lim="800000"/>
            <a:headEnd/>
            <a:tailEnd/>
          </a:ln>
        </p:spPr>
      </p:pic>
      <p:sp>
        <p:nvSpPr>
          <p:cNvPr id="75" name="Rectangle 3"/>
          <p:cNvSpPr txBox="1">
            <a:spLocks noChangeArrowheads="1"/>
          </p:cNvSpPr>
          <p:nvPr/>
        </p:nvSpPr>
        <p:spPr>
          <a:xfrm>
            <a:off x="18745200" y="10010775"/>
            <a:ext cx="4229100" cy="4191000"/>
          </a:xfrm>
          <a:prstGeom prst="rect">
            <a:avLst/>
          </a:prstGeom>
        </p:spPr>
        <p:txBody>
          <a:bodyPr/>
          <a:lstStyle/>
          <a:p>
            <a:pPr marR="0" lvl="0" algn="l" defTabSz="3100388" rtl="0" eaLnBrk="1" fontAlgn="base" latinLnBrk="0" hangingPunct="1">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rPr>
              <a:t>English speakers in the World: ~ 350 million [</a:t>
            </a:r>
            <a:r>
              <a:rPr lang="en-US" b="1" kern="0" dirty="0" smtClean="0">
                <a:latin typeface="Arial" pitchFamily="34" charset="0"/>
                <a:ea typeface="ＭＳ Ｐゴシック" pitchFamily="-65" charset="-128"/>
                <a:cs typeface="Arial" pitchFamily="34" charset="0"/>
              </a:rPr>
              <a:t>2</a:t>
            </a:r>
            <a:r>
              <a:rPr kumimoji="0" lang="en-US" sz="24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rPr>
              <a:t>] </a:t>
            </a:r>
          </a:p>
          <a:p>
            <a:pPr marR="0" lvl="0" algn="l" defTabSz="3100388" rtl="0" eaLnBrk="1" fontAlgn="base" latinLnBrk="0" hangingPunct="1">
              <a:lnSpc>
                <a:spcPct val="100000"/>
              </a:lnSpc>
              <a:spcBef>
                <a:spcPct val="20000"/>
              </a:spcBef>
              <a:spcAft>
                <a:spcPct val="0"/>
              </a:spcAft>
              <a:buClrTx/>
              <a:buSzTx/>
              <a:buFontTx/>
              <a:buChar char="•"/>
              <a:tabLst/>
              <a:defRPr/>
            </a:pPr>
            <a:endParaRPr lang="en-US" b="1" kern="0" dirty="0" smtClean="0">
              <a:latin typeface="Arial" pitchFamily="34" charset="0"/>
              <a:ea typeface="ＭＳ Ｐゴシック" pitchFamily="-65" charset="-128"/>
              <a:cs typeface="Arial" pitchFamily="34" charset="0"/>
            </a:endParaRPr>
          </a:p>
          <a:p>
            <a:pPr marR="0" lvl="0" algn="l" defTabSz="3100388" rtl="0" eaLnBrk="1" fontAlgn="base" latinLnBrk="0" hangingPunct="1">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rPr>
              <a:t>Estimated # of current English </a:t>
            </a:r>
            <a:r>
              <a:rPr kumimoji="0" lang="en-US" sz="2400" b="1" i="1"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rPr>
              <a:t>learners</a:t>
            </a:r>
            <a:r>
              <a:rPr kumimoji="0" lang="en-US" sz="24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rPr>
              <a:t> in China:  200-350 million [</a:t>
            </a:r>
            <a:r>
              <a:rPr lang="en-US" b="1" kern="0" dirty="0" smtClean="0">
                <a:latin typeface="Arial" pitchFamily="34" charset="0"/>
                <a:ea typeface="ＭＳ Ｐゴシック" pitchFamily="-65" charset="-128"/>
                <a:cs typeface="Arial" pitchFamily="34" charset="0"/>
              </a:rPr>
              <a:t>3</a:t>
            </a:r>
            <a:r>
              <a:rPr kumimoji="0" lang="en-US" sz="24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rPr>
              <a:t>]</a:t>
            </a:r>
          </a:p>
          <a:p>
            <a:pPr marR="0" lvl="0" algn="l" defTabSz="3100388"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endParaRPr>
          </a:p>
          <a:p>
            <a:pPr marR="0" lvl="0" algn="l" defTabSz="3100388" rtl="0" eaLnBrk="1" fontAlgn="base" latinLnBrk="0" hangingPunct="1">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rPr>
              <a:t>Estimated # of native Mandarin speakers:  1+ Billion</a:t>
            </a:r>
          </a:p>
          <a:p>
            <a:pPr marR="0" lvl="0" algn="l" defTabSz="3100388" rtl="0" eaLnBrk="1" fontAlgn="base" latinLnBrk="0" hangingPunct="1">
              <a:lnSpc>
                <a:spcPct val="100000"/>
              </a:lnSpc>
              <a:spcBef>
                <a:spcPct val="20000"/>
              </a:spcBef>
              <a:spcAft>
                <a:spcPct val="0"/>
              </a:spcAft>
              <a:buClrTx/>
              <a:buSzTx/>
              <a:buFontTx/>
              <a:buChar char="•"/>
              <a:tabLst/>
              <a:defRPr/>
            </a:pPr>
            <a:endParaRPr kumimoji="0" lang="en-US" sz="109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endParaRPr>
          </a:p>
        </p:txBody>
      </p:sp>
      <p:sp>
        <p:nvSpPr>
          <p:cNvPr id="76" name="Content Placeholder 2"/>
          <p:cNvSpPr txBox="1">
            <a:spLocks/>
          </p:cNvSpPr>
          <p:nvPr/>
        </p:nvSpPr>
        <p:spPr bwMode="auto">
          <a:xfrm>
            <a:off x="27889200" y="6238875"/>
            <a:ext cx="8229600" cy="15389533"/>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noAutofit/>
          </a:bodyPr>
          <a:lstStyle/>
          <a:p>
            <a:pPr marL="457200" lvl="2" defTabSz="3100388">
              <a:lnSpc>
                <a:spcPct val="90000"/>
              </a:lnSpc>
              <a:spcBef>
                <a:spcPct val="20000"/>
              </a:spcBef>
              <a:buFont typeface="Wingdings" pitchFamily="2" charset="2"/>
              <a:buChar char="Ø"/>
              <a:defRPr/>
            </a:pPr>
            <a:endParaRPr kumimoji="0" lang="en-US"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endParaRPr>
          </a:p>
        </p:txBody>
      </p:sp>
      <p:sp>
        <p:nvSpPr>
          <p:cNvPr id="77" name="Text Box 7"/>
          <p:cNvSpPr txBox="1">
            <a:spLocks noChangeArrowheads="1"/>
          </p:cNvSpPr>
          <p:nvPr/>
        </p:nvSpPr>
        <p:spPr bwMode="auto">
          <a:xfrm>
            <a:off x="27802272" y="6558532"/>
            <a:ext cx="4144578" cy="1956818"/>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Tonal Language</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4 distinct tones, 1 neutral tone</a:t>
            </a: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sp>
        <p:nvSpPr>
          <p:cNvPr id="78" name="Text Box 7"/>
          <p:cNvSpPr txBox="1">
            <a:spLocks noChangeArrowheads="1"/>
          </p:cNvSpPr>
          <p:nvPr/>
        </p:nvSpPr>
        <p:spPr bwMode="auto">
          <a:xfrm>
            <a:off x="32088522" y="6310882"/>
            <a:ext cx="4144578" cy="349034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Character Based</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8000+ characters compose 80k-200k common words</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Act as morphemes</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Monosyllabic</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Have single associated tone</a:t>
            </a:r>
          </a:p>
        </p:txBody>
      </p:sp>
      <p:grpSp>
        <p:nvGrpSpPr>
          <p:cNvPr id="84" name="Group 83"/>
          <p:cNvGrpSpPr/>
          <p:nvPr/>
        </p:nvGrpSpPr>
        <p:grpSpPr>
          <a:xfrm>
            <a:off x="32078997" y="10001249"/>
            <a:ext cx="4144578" cy="4086225"/>
            <a:chOff x="27821322" y="8977882"/>
            <a:chExt cx="4144578" cy="4111288"/>
          </a:xfrm>
        </p:grpSpPr>
        <p:sp>
          <p:nvSpPr>
            <p:cNvPr id="79" name="Text Box 7"/>
            <p:cNvSpPr txBox="1">
              <a:spLocks noChangeArrowheads="1"/>
            </p:cNvSpPr>
            <p:nvPr/>
          </p:nvSpPr>
          <p:spPr bwMode="auto">
            <a:xfrm>
              <a:off x="27821322" y="8977882"/>
              <a:ext cx="4144578" cy="4111288"/>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Coarticulation</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Context can cause changes in tone</a:t>
              </a:r>
            </a:p>
            <a:p>
              <a:pPr marL="0" lvl="1" defTabSz="3100388">
                <a:lnSpc>
                  <a:spcPct val="90000"/>
                </a:lnSpc>
                <a:spcBef>
                  <a:spcPct val="20000"/>
                </a:spcBef>
                <a:buFont typeface="Wingdings" pitchFamily="2" charset="2"/>
                <a:buChar char="Ø"/>
                <a:defRPr/>
              </a:pPr>
              <a:endParaRPr lang="en-US" b="1" kern="0" dirty="0" smtClean="0">
                <a:latin typeface="Arial" pitchFamily="34" charset="0"/>
                <a:ea typeface="ＭＳ Ｐゴシック" pitchFamily="-65" charset="-128"/>
                <a:cs typeface="Arial" pitchFamily="34" charset="0"/>
              </a:endParaRPr>
            </a:p>
            <a:p>
              <a:pPr marL="0" lvl="1" defTabSz="3100388">
                <a:lnSpc>
                  <a:spcPct val="90000"/>
                </a:lnSpc>
                <a:spcBef>
                  <a:spcPct val="20000"/>
                </a:spcBef>
                <a:buFont typeface="Wingdings" pitchFamily="2" charset="2"/>
                <a:buChar char="Ø"/>
                <a:defRPr/>
              </a:pPr>
              <a:endParaRPr lang="en-US" b="1" kern="0" dirty="0" smtClean="0">
                <a:latin typeface="Arial" pitchFamily="34" charset="0"/>
                <a:ea typeface="ＭＳ Ｐゴシック" pitchFamily="-65" charset="-128"/>
                <a:cs typeface="Arial" pitchFamily="34" charset="0"/>
              </a:endParaRPr>
            </a:p>
            <a:p>
              <a:pPr marL="0" lvl="1" algn="ctr" defTabSz="3100388">
                <a:lnSpc>
                  <a:spcPct val="90000"/>
                </a:lnSpc>
                <a:spcBef>
                  <a:spcPct val="20000"/>
                </a:spcBef>
                <a:defRPr/>
              </a:pPr>
              <a:r>
                <a:rPr lang="en-US" sz="2000" b="1" dirty="0" smtClean="0">
                  <a:latin typeface="Arial" pitchFamily="34" charset="0"/>
                  <a:cs typeface="Arial" pitchFamily="34" charset="0"/>
                </a:rPr>
                <a:t>Bu4 + Dui4 = Bu2 Dui4</a:t>
              </a:r>
            </a:p>
            <a:p>
              <a:pPr marL="0" lvl="1" algn="ctr" defTabSz="3100388">
                <a:lnSpc>
                  <a:spcPct val="90000"/>
                </a:lnSpc>
                <a:spcBef>
                  <a:spcPct val="20000"/>
                </a:spcBef>
                <a:defRPr/>
              </a:pPr>
              <a:endParaRPr lang="en-US" sz="2000" b="1" dirty="0" smtClean="0">
                <a:latin typeface="Arial" pitchFamily="34" charset="0"/>
                <a:cs typeface="Arial" pitchFamily="34" charset="0"/>
              </a:endParaRPr>
            </a:p>
            <a:p>
              <a:pPr marL="0" lvl="1" algn="ctr" defTabSz="3100388">
                <a:lnSpc>
                  <a:spcPct val="90000"/>
                </a:lnSpc>
                <a:spcBef>
                  <a:spcPct val="20000"/>
                </a:spcBef>
                <a:defRPr/>
              </a:pPr>
              <a:r>
                <a:rPr lang="en-US" sz="2000" dirty="0" smtClean="0"/>
                <a:t>		</a:t>
              </a:r>
              <a:r>
                <a:rPr lang="en-US" sz="2000" b="1" dirty="0" smtClean="0">
                  <a:latin typeface="Arial" pitchFamily="34" charset="0"/>
                  <a:cs typeface="Arial" pitchFamily="34" charset="0"/>
                </a:rPr>
                <a:t>Ni3 + Hao3 = Ni2 Hao3</a:t>
              </a:r>
            </a:p>
            <a:p>
              <a:pPr marL="0" lvl="1" defTabSz="3100388">
                <a:lnSpc>
                  <a:spcPct val="90000"/>
                </a:lnSpc>
                <a:spcBef>
                  <a:spcPct val="20000"/>
                </a:spcBef>
                <a:buFont typeface="Wingdings" pitchFamily="2" charset="2"/>
                <a:buChar char="Ø"/>
                <a:defRPr/>
              </a:pPr>
              <a:endParaRPr lang="en-US" b="1" kern="0" dirty="0" smtClean="0">
                <a:latin typeface="Arial" pitchFamily="34" charset="0"/>
                <a:ea typeface="ＭＳ Ｐゴシック" pitchFamily="-65" charset="-128"/>
                <a:cs typeface="Arial" pitchFamily="34" charset="0"/>
              </a:endParaRPr>
            </a:p>
          </p:txBody>
        </p:sp>
        <p:grpSp>
          <p:nvGrpSpPr>
            <p:cNvPr id="80" name="Group 6"/>
            <p:cNvGrpSpPr>
              <a:grpSpLocks/>
            </p:cNvGrpSpPr>
            <p:nvPr/>
          </p:nvGrpSpPr>
          <p:grpSpPr bwMode="auto">
            <a:xfrm>
              <a:off x="29165550" y="10506075"/>
              <a:ext cx="1295400" cy="762000"/>
              <a:chOff x="3886200" y="3657600"/>
              <a:chExt cx="914400" cy="533400"/>
            </a:xfrm>
          </p:grpSpPr>
          <p:pic>
            <p:nvPicPr>
              <p:cNvPr id="81" name="Picture 5"/>
              <p:cNvPicPr>
                <a:picLocks noChangeAspect="1" noChangeArrowheads="1"/>
              </p:cNvPicPr>
              <p:nvPr/>
            </p:nvPicPr>
            <p:blipFill>
              <a:blip r:embed="rId15" cstate="print"/>
              <a:srcRect r="64999"/>
              <a:stretch>
                <a:fillRect/>
              </a:stretch>
            </p:blipFill>
            <p:spPr bwMode="auto">
              <a:xfrm>
                <a:off x="4267200" y="3657600"/>
                <a:ext cx="533400" cy="533400"/>
              </a:xfrm>
              <a:prstGeom prst="rect">
                <a:avLst/>
              </a:prstGeom>
              <a:noFill/>
              <a:ln w="9525">
                <a:noFill/>
                <a:miter lim="800000"/>
                <a:headEnd/>
                <a:tailEnd/>
              </a:ln>
            </p:spPr>
          </p:pic>
          <p:pic>
            <p:nvPicPr>
              <p:cNvPr id="82" name="Picture 6"/>
              <p:cNvPicPr>
                <a:picLocks noChangeAspect="1" noChangeArrowheads="1"/>
              </p:cNvPicPr>
              <p:nvPr/>
            </p:nvPicPr>
            <p:blipFill>
              <a:blip r:embed="rId15" cstate="print"/>
              <a:srcRect l="30000" r="45000" b="12500"/>
              <a:stretch>
                <a:fillRect/>
              </a:stretch>
            </p:blipFill>
            <p:spPr bwMode="auto">
              <a:xfrm>
                <a:off x="3886200" y="3657600"/>
                <a:ext cx="381000" cy="533400"/>
              </a:xfrm>
              <a:prstGeom prst="rect">
                <a:avLst/>
              </a:prstGeom>
              <a:noFill/>
              <a:ln w="9525">
                <a:noFill/>
                <a:miter lim="800000"/>
                <a:headEnd/>
                <a:tailEnd/>
              </a:ln>
            </p:spPr>
          </p:pic>
        </p:grpSp>
        <p:pic>
          <p:nvPicPr>
            <p:cNvPr id="83" name="Picture 2"/>
            <p:cNvPicPr>
              <a:picLocks noChangeAspect="1" noChangeArrowheads="1"/>
            </p:cNvPicPr>
            <p:nvPr/>
          </p:nvPicPr>
          <p:blipFill>
            <a:blip r:embed="rId16" cstate="print"/>
            <a:srcRect/>
            <a:stretch>
              <a:fillRect/>
            </a:stretch>
          </p:blipFill>
          <p:spPr bwMode="auto">
            <a:xfrm>
              <a:off x="29222700" y="11858625"/>
              <a:ext cx="1314450" cy="650875"/>
            </a:xfrm>
            <a:prstGeom prst="rect">
              <a:avLst/>
            </a:prstGeom>
            <a:noFill/>
            <a:ln w="9525">
              <a:noFill/>
              <a:miter lim="800000"/>
              <a:headEnd/>
              <a:tailEnd/>
            </a:ln>
          </p:spPr>
        </p:pic>
      </p:grpSp>
      <p:grpSp>
        <p:nvGrpSpPr>
          <p:cNvPr id="94" name="Group 93"/>
          <p:cNvGrpSpPr/>
          <p:nvPr/>
        </p:nvGrpSpPr>
        <p:grpSpPr>
          <a:xfrm>
            <a:off x="27811797" y="8658225"/>
            <a:ext cx="4144578" cy="5429250"/>
            <a:chOff x="27811797" y="8406382"/>
            <a:chExt cx="4144578" cy="5681093"/>
          </a:xfrm>
        </p:grpSpPr>
        <p:sp>
          <p:nvSpPr>
            <p:cNvPr id="85" name="Text Box 7"/>
            <p:cNvSpPr txBox="1">
              <a:spLocks noChangeArrowheads="1"/>
            </p:cNvSpPr>
            <p:nvPr/>
          </p:nvSpPr>
          <p:spPr bwMode="auto">
            <a:xfrm>
              <a:off x="27811797" y="8406382"/>
              <a:ext cx="4144578" cy="568109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Highly Contextual</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Few syllables compared to English</a:t>
              </a:r>
            </a:p>
            <a:p>
              <a:pPr marL="457200" lvl="2" defTabSz="3100388">
                <a:lnSpc>
                  <a:spcPct val="90000"/>
                </a:lnSpc>
                <a:spcBef>
                  <a:spcPct val="20000"/>
                </a:spcBef>
                <a:buFont typeface="Wingdings" pitchFamily="2" charset="2"/>
                <a:buChar char="v"/>
                <a:defRPr/>
              </a:pPr>
              <a:r>
                <a:rPr lang="en-US" b="1" kern="0" dirty="0" smtClean="0">
                  <a:latin typeface="Arial" pitchFamily="34" charset="0"/>
                  <a:ea typeface="ＭＳ Ｐゴシック" pitchFamily="-65" charset="-128"/>
                  <a:cs typeface="Arial" pitchFamily="34" charset="0"/>
                </a:rPr>
                <a:t> English: ~10,000</a:t>
              </a:r>
            </a:p>
            <a:p>
              <a:pPr marL="457200" lvl="2" defTabSz="3100388">
                <a:lnSpc>
                  <a:spcPct val="90000"/>
                </a:lnSpc>
                <a:spcBef>
                  <a:spcPct val="20000"/>
                </a:spcBef>
                <a:buFont typeface="Wingdings" pitchFamily="2" charset="2"/>
                <a:buChar char="v"/>
                <a:defRPr/>
              </a:pPr>
              <a:r>
                <a:rPr lang="en-US" b="1" kern="0" dirty="0" smtClean="0">
                  <a:latin typeface="Arial" pitchFamily="34" charset="0"/>
                  <a:ea typeface="ＭＳ Ｐゴシック" pitchFamily="-65" charset="-128"/>
                  <a:cs typeface="Arial" pitchFamily="34" charset="0"/>
                </a:rPr>
                <a:t> Mandarin: ~1300</a:t>
              </a:r>
            </a:p>
            <a:p>
              <a:pPr marL="457200" lvl="2" defTabSz="3100388">
                <a:lnSpc>
                  <a:spcPct val="90000"/>
                </a:lnSpc>
                <a:spcBef>
                  <a:spcPct val="20000"/>
                </a:spcBef>
                <a:buFont typeface="Wingdings" pitchFamily="2" charset="2"/>
                <a:buChar char="v"/>
                <a:defRPr/>
              </a:pPr>
              <a:endParaRPr lang="en-US" b="1" kern="0" dirty="0" smtClean="0">
                <a:latin typeface="Arial" pitchFamily="34" charset="0"/>
                <a:ea typeface="ＭＳ Ｐゴシック" pitchFamily="-65" charset="-128"/>
                <a:cs typeface="Arial" pitchFamily="34" charset="0"/>
              </a:endParaRP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High # of homo-phones</a:t>
              </a:r>
              <a:endParaRPr lang="en-US" sz="2000" b="1" kern="0" dirty="0" smtClean="0">
                <a:latin typeface="Arial" pitchFamily="34" charset="0"/>
                <a:ea typeface="ＭＳ Ｐゴシック" pitchFamily="-65" charset="-128"/>
                <a:cs typeface="Arial" pitchFamily="34" charset="0"/>
              </a:endParaRPr>
            </a:p>
            <a:p>
              <a:pPr marL="0" lvl="1" algn="ctr" defTabSz="3100388">
                <a:lnSpc>
                  <a:spcPct val="90000"/>
                </a:lnSpc>
                <a:spcBef>
                  <a:spcPct val="20000"/>
                </a:spcBef>
                <a:defRPr/>
              </a:pPr>
              <a:endParaRPr lang="en-US" sz="1200" b="1" i="1" kern="0" dirty="0" smtClean="0">
                <a:latin typeface="Arial" pitchFamily="34" charset="0"/>
                <a:ea typeface="ＭＳ Ｐゴシック" pitchFamily="-65" charset="-128"/>
                <a:cs typeface="Arial" pitchFamily="34" charset="0"/>
              </a:endParaRPr>
            </a:p>
            <a:p>
              <a:pPr marL="0" lvl="1" algn="ctr" defTabSz="3100388">
                <a:lnSpc>
                  <a:spcPct val="90000"/>
                </a:lnSpc>
                <a:spcBef>
                  <a:spcPct val="20000"/>
                </a:spcBef>
                <a:defRPr/>
              </a:pPr>
              <a:r>
                <a:rPr lang="en-US" sz="2000" b="1" i="1" kern="0" dirty="0" smtClean="0">
                  <a:latin typeface="Arial" pitchFamily="34" charset="0"/>
                  <a:ea typeface="ＭＳ Ｐゴシック" pitchFamily="-65" charset="-128"/>
                  <a:cs typeface="Arial" pitchFamily="34" charset="0"/>
                </a:rPr>
                <a:t>7 instances of “ma”</a:t>
              </a:r>
            </a:p>
          </p:txBody>
        </p:sp>
        <p:pic>
          <p:nvPicPr>
            <p:cNvPr id="86" name="Picture 6"/>
            <p:cNvPicPr>
              <a:picLocks noChangeArrowheads="1"/>
            </p:cNvPicPr>
            <p:nvPr/>
          </p:nvPicPr>
          <p:blipFill>
            <a:blip r:embed="rId17" cstate="print"/>
            <a:srcRect/>
            <a:stretch>
              <a:fillRect/>
            </a:stretch>
          </p:blipFill>
          <p:spPr bwMode="auto">
            <a:xfrm>
              <a:off x="28270200" y="12630150"/>
              <a:ext cx="457200" cy="457200"/>
            </a:xfrm>
            <a:prstGeom prst="rect">
              <a:avLst/>
            </a:prstGeom>
            <a:noFill/>
            <a:ln w="9525">
              <a:noFill/>
              <a:miter lim="800000"/>
              <a:headEnd/>
              <a:tailEnd/>
            </a:ln>
          </p:spPr>
        </p:pic>
        <p:pic>
          <p:nvPicPr>
            <p:cNvPr id="87" name="Picture 7"/>
            <p:cNvPicPr>
              <a:picLocks noChangeArrowheads="1"/>
            </p:cNvPicPr>
            <p:nvPr/>
          </p:nvPicPr>
          <p:blipFill>
            <a:blip r:embed="rId18" cstate="print"/>
            <a:srcRect/>
            <a:stretch>
              <a:fillRect/>
            </a:stretch>
          </p:blipFill>
          <p:spPr bwMode="auto">
            <a:xfrm>
              <a:off x="29032200" y="12658725"/>
              <a:ext cx="457200" cy="457200"/>
            </a:xfrm>
            <a:prstGeom prst="rect">
              <a:avLst/>
            </a:prstGeom>
            <a:noFill/>
            <a:ln w="9525">
              <a:noFill/>
              <a:miter lim="800000"/>
              <a:headEnd/>
              <a:tailEnd/>
            </a:ln>
          </p:spPr>
        </p:pic>
        <p:pic>
          <p:nvPicPr>
            <p:cNvPr id="88" name="Picture 8"/>
            <p:cNvPicPr>
              <a:picLocks noChangeArrowheads="1"/>
            </p:cNvPicPr>
            <p:nvPr/>
          </p:nvPicPr>
          <p:blipFill>
            <a:blip r:embed="rId19" cstate="print"/>
            <a:srcRect/>
            <a:stretch>
              <a:fillRect/>
            </a:stretch>
          </p:blipFill>
          <p:spPr bwMode="auto">
            <a:xfrm>
              <a:off x="29032200" y="13239750"/>
              <a:ext cx="457200" cy="457200"/>
            </a:xfrm>
            <a:prstGeom prst="rect">
              <a:avLst/>
            </a:prstGeom>
            <a:noFill/>
            <a:ln w="9525">
              <a:noFill/>
              <a:miter lim="800000"/>
              <a:headEnd/>
              <a:tailEnd/>
            </a:ln>
          </p:spPr>
        </p:pic>
        <p:pic>
          <p:nvPicPr>
            <p:cNvPr id="89" name="Picture 9"/>
            <p:cNvPicPr>
              <a:picLocks noChangeArrowheads="1"/>
            </p:cNvPicPr>
            <p:nvPr/>
          </p:nvPicPr>
          <p:blipFill>
            <a:blip r:embed="rId20" cstate="print"/>
            <a:srcRect/>
            <a:stretch>
              <a:fillRect/>
            </a:stretch>
          </p:blipFill>
          <p:spPr bwMode="auto">
            <a:xfrm>
              <a:off x="29794200" y="12630150"/>
              <a:ext cx="457200" cy="457200"/>
            </a:xfrm>
            <a:prstGeom prst="rect">
              <a:avLst/>
            </a:prstGeom>
            <a:noFill/>
            <a:ln w="9525">
              <a:noFill/>
              <a:miter lim="800000"/>
              <a:headEnd/>
              <a:tailEnd/>
            </a:ln>
          </p:spPr>
        </p:pic>
        <p:pic>
          <p:nvPicPr>
            <p:cNvPr id="90" name="Picture 10"/>
            <p:cNvPicPr>
              <a:picLocks noChangeArrowheads="1"/>
            </p:cNvPicPr>
            <p:nvPr/>
          </p:nvPicPr>
          <p:blipFill>
            <a:blip r:embed="rId21" cstate="print"/>
            <a:srcRect/>
            <a:stretch>
              <a:fillRect/>
            </a:stretch>
          </p:blipFill>
          <p:spPr bwMode="auto">
            <a:xfrm>
              <a:off x="29794200" y="13239750"/>
              <a:ext cx="457200" cy="457200"/>
            </a:xfrm>
            <a:prstGeom prst="rect">
              <a:avLst/>
            </a:prstGeom>
            <a:noFill/>
            <a:ln w="9525">
              <a:noFill/>
              <a:miter lim="800000"/>
              <a:headEnd/>
              <a:tailEnd/>
            </a:ln>
          </p:spPr>
        </p:pic>
        <p:pic>
          <p:nvPicPr>
            <p:cNvPr id="91" name="Picture 12"/>
            <p:cNvPicPr>
              <a:picLocks noChangeArrowheads="1"/>
            </p:cNvPicPr>
            <p:nvPr/>
          </p:nvPicPr>
          <p:blipFill>
            <a:blip r:embed="rId22" cstate="print"/>
            <a:srcRect/>
            <a:stretch>
              <a:fillRect/>
            </a:stretch>
          </p:blipFill>
          <p:spPr bwMode="auto">
            <a:xfrm>
              <a:off x="31242000" y="12630150"/>
              <a:ext cx="457200" cy="457200"/>
            </a:xfrm>
            <a:prstGeom prst="rect">
              <a:avLst/>
            </a:prstGeom>
            <a:noFill/>
            <a:ln w="9525">
              <a:noFill/>
              <a:miter lim="800000"/>
              <a:headEnd/>
              <a:tailEnd/>
            </a:ln>
          </p:spPr>
        </p:pic>
        <p:pic>
          <p:nvPicPr>
            <p:cNvPr id="92" name="Picture 13"/>
            <p:cNvPicPr>
              <a:picLocks noChangeArrowheads="1"/>
            </p:cNvPicPr>
            <p:nvPr/>
          </p:nvPicPr>
          <p:blipFill>
            <a:blip r:embed="rId23" cstate="print"/>
            <a:srcRect/>
            <a:stretch>
              <a:fillRect/>
            </a:stretch>
          </p:blipFill>
          <p:spPr bwMode="auto">
            <a:xfrm>
              <a:off x="30480000" y="12630150"/>
              <a:ext cx="457200" cy="457200"/>
            </a:xfrm>
            <a:prstGeom prst="rect">
              <a:avLst/>
            </a:prstGeom>
            <a:noFill/>
            <a:ln w="9525">
              <a:noFill/>
              <a:miter lim="800000"/>
              <a:headEnd/>
              <a:tailEnd/>
            </a:ln>
          </p:spPr>
        </p:pic>
      </p:grpSp>
      <p:pic>
        <p:nvPicPr>
          <p:cNvPr id="38" name="Picture 2"/>
          <p:cNvPicPr>
            <a:picLocks noChangeAspect="1" noChangeArrowheads="1"/>
          </p:cNvPicPr>
          <p:nvPr/>
        </p:nvPicPr>
        <p:blipFill>
          <a:blip r:embed="rId24" cstate="print"/>
          <a:srcRect/>
          <a:stretch>
            <a:fillRect/>
          </a:stretch>
        </p:blipFill>
        <p:spPr bwMode="auto">
          <a:xfrm>
            <a:off x="10077450" y="6315076"/>
            <a:ext cx="7315200" cy="3714750"/>
          </a:xfrm>
          <a:prstGeom prst="rect">
            <a:avLst/>
          </a:prstGeom>
          <a:blipFill>
            <a:blip r:embed="rId25"/>
            <a:tile tx="0" ty="0" sx="100000" sy="100000" flip="none" algn="tl"/>
          </a:blipFill>
          <a:ln w="9525">
            <a:noFill/>
            <a:miter lim="800000"/>
            <a:headEnd/>
            <a:tailEnd/>
          </a:ln>
          <a:effectLst/>
        </p:spPr>
      </p:pic>
      <p:sp>
        <p:nvSpPr>
          <p:cNvPr id="56" name="Text Box 161"/>
          <p:cNvSpPr txBox="1">
            <a:spLocks noChangeArrowheads="1"/>
          </p:cNvSpPr>
          <p:nvPr/>
        </p:nvSpPr>
        <p:spPr bwMode="auto">
          <a:xfrm>
            <a:off x="14553940" y="9611209"/>
            <a:ext cx="3404224" cy="307777"/>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400" dirty="0" smtClean="0">
                <a:latin typeface="Arial" pitchFamily="34" charset="0"/>
                <a:cs typeface="Arial" pitchFamily="34" charset="0"/>
              </a:rPr>
              <a:t>[1]</a:t>
            </a:r>
            <a:endParaRPr lang="en-US" sz="1400" dirty="0">
              <a:latin typeface="Arial" pitchFamily="34" charset="0"/>
              <a:cs typeface="Arial" pitchFamily="34" charset="0"/>
            </a:endParaRPr>
          </a:p>
        </p:txBody>
      </p:sp>
      <p:sp>
        <p:nvSpPr>
          <p:cNvPr id="96" name="Text Box 114"/>
          <p:cNvSpPr txBox="1">
            <a:spLocks noChangeArrowheads="1"/>
          </p:cNvSpPr>
          <p:nvPr/>
        </p:nvSpPr>
        <p:spPr bwMode="auto">
          <a:xfrm>
            <a:off x="9401175" y="10086975"/>
            <a:ext cx="8628657" cy="40957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spcAft>
                <a:spcPts val="1200"/>
              </a:spcAft>
              <a:tabLst>
                <a:tab pos="381000" algn="l"/>
              </a:tabLst>
              <a:defRPr/>
            </a:pPr>
            <a:r>
              <a:rPr lang="en-US" sz="3200" b="1" dirty="0" smtClean="0">
                <a:solidFill>
                  <a:srgbClr val="333399"/>
                </a:solidFill>
                <a:latin typeface="Arial" pitchFamily="34" charset="0"/>
                <a:cs typeface="Arial" pitchFamily="34" charset="0"/>
              </a:rPr>
              <a:t>Speech Recognition Applications</a:t>
            </a:r>
          </a:p>
          <a:p>
            <a:pPr defTabSz="695325">
              <a:spcBef>
                <a:spcPct val="50000"/>
              </a:spcBef>
              <a:spcAft>
                <a:spcPts val="1200"/>
              </a:spcAft>
              <a:tabLst>
                <a:tab pos="381000" algn="l"/>
              </a:tabLst>
              <a:defRPr/>
            </a:pPr>
            <a:endParaRPr lang="en-US" b="1" dirty="0">
              <a:solidFill>
                <a:srgbClr val="333399"/>
              </a:solidFill>
              <a:latin typeface="Arial" pitchFamily="34" charset="0"/>
              <a:cs typeface="Arial" pitchFamily="34" charset="0"/>
            </a:endParaRPr>
          </a:p>
          <a:p>
            <a:pPr algn="just" defTabSz="695325">
              <a:spcBef>
                <a:spcPct val="10000"/>
              </a:spcBef>
              <a:spcAft>
                <a:spcPts val="1200"/>
              </a:spcAft>
              <a:tabLst>
                <a:tab pos="228600" algn="l"/>
              </a:tabLst>
              <a:defRPr/>
            </a:pPr>
            <a:r>
              <a:rPr lang="en-US" sz="1800" dirty="0" smtClean="0">
                <a:latin typeface="Arial" pitchFamily="34" charset="0"/>
                <a:cs typeface="Arial" pitchFamily="34" charset="0"/>
              </a:rPr>
              <a:t> </a:t>
            </a:r>
            <a:endParaRPr lang="en-US" sz="2000" b="1" dirty="0">
              <a:latin typeface="Arial" pitchFamily="34" charset="0"/>
              <a:cs typeface="Arial" pitchFamily="34" charset="0"/>
            </a:endParaRPr>
          </a:p>
          <a:p>
            <a:pPr algn="just" defTabSz="695325">
              <a:spcBef>
                <a:spcPct val="10000"/>
              </a:spcBef>
              <a:tabLst>
                <a:tab pos="381000" algn="l"/>
              </a:tabLst>
              <a:defRPr/>
            </a:pPr>
            <a:endParaRPr lang="en-US" sz="1800" dirty="0">
              <a:latin typeface="Arial" pitchFamily="34" charset="0"/>
              <a:cs typeface="Arial" pitchFamily="34" charset="0"/>
            </a:endParaRPr>
          </a:p>
          <a:p>
            <a:pPr algn="just" defTabSz="695325">
              <a:spcBef>
                <a:spcPct val="10000"/>
              </a:spcBef>
              <a:tabLst>
                <a:tab pos="381000" algn="l"/>
              </a:tabLst>
              <a:defRPr/>
            </a:pPr>
            <a:r>
              <a:rPr lang="en-US" sz="2000" dirty="0">
                <a:latin typeface="Arial" pitchFamily="34" charset="0"/>
                <a:cs typeface="Arial" pitchFamily="34" charset="0"/>
              </a:rPr>
              <a:t>	</a:t>
            </a:r>
          </a:p>
        </p:txBody>
      </p:sp>
      <p:sp>
        <p:nvSpPr>
          <p:cNvPr id="97" name="TextBox 96"/>
          <p:cNvSpPr txBox="1"/>
          <p:nvPr/>
        </p:nvSpPr>
        <p:spPr>
          <a:xfrm>
            <a:off x="9486900" y="13287375"/>
            <a:ext cx="1606722" cy="707886"/>
          </a:xfrm>
          <a:prstGeom prst="rect">
            <a:avLst/>
          </a:prstGeom>
          <a:noFill/>
        </p:spPr>
        <p:txBody>
          <a:bodyPr wrap="none" rtlCol="0">
            <a:spAutoFit/>
          </a:bodyPr>
          <a:lstStyle/>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Mobile</a:t>
            </a:r>
          </a:p>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Technology</a:t>
            </a:r>
            <a:endParaRPr lang="en-US" sz="2000" b="1" dirty="0">
              <a:effectLst>
                <a:outerShdw blurRad="38100" dist="38100" dir="2700000" algn="tl">
                  <a:srgbClr val="000000">
                    <a:alpha val="43137"/>
                  </a:srgbClr>
                </a:outerShdw>
              </a:effectLst>
              <a:latin typeface="Arial" pitchFamily="34" charset="0"/>
              <a:cs typeface="Arial" pitchFamily="34" charset="0"/>
            </a:endParaRPr>
          </a:p>
        </p:txBody>
      </p:sp>
      <p:sp>
        <p:nvSpPr>
          <p:cNvPr id="98" name="TextBox 97"/>
          <p:cNvSpPr txBox="1"/>
          <p:nvPr/>
        </p:nvSpPr>
        <p:spPr>
          <a:xfrm>
            <a:off x="11580408" y="11153775"/>
            <a:ext cx="1382110" cy="400110"/>
          </a:xfrm>
          <a:prstGeom prst="rect">
            <a:avLst/>
          </a:prstGeom>
          <a:noFill/>
        </p:spPr>
        <p:txBody>
          <a:bodyPr wrap="none" rtlCol="0">
            <a:spAutoFit/>
          </a:bodyPr>
          <a:lstStyle/>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Auto/GPS</a:t>
            </a:r>
            <a:endParaRPr lang="en-US" sz="2000" b="1" dirty="0">
              <a:effectLst>
                <a:outerShdw blurRad="38100" dist="38100" dir="2700000" algn="tl">
                  <a:srgbClr val="000000">
                    <a:alpha val="43137"/>
                  </a:srgbClr>
                </a:outerShdw>
              </a:effectLst>
              <a:latin typeface="Arial" pitchFamily="34" charset="0"/>
              <a:cs typeface="Arial" pitchFamily="34" charset="0"/>
            </a:endParaRPr>
          </a:p>
        </p:txBody>
      </p:sp>
      <p:sp>
        <p:nvSpPr>
          <p:cNvPr id="99" name="TextBox 98"/>
          <p:cNvSpPr txBox="1"/>
          <p:nvPr/>
        </p:nvSpPr>
        <p:spPr>
          <a:xfrm>
            <a:off x="13703460" y="13354050"/>
            <a:ext cx="1593705" cy="707886"/>
          </a:xfrm>
          <a:prstGeom prst="rect">
            <a:avLst/>
          </a:prstGeom>
          <a:noFill/>
        </p:spPr>
        <p:txBody>
          <a:bodyPr wrap="none" rtlCol="0">
            <a:spAutoFit/>
          </a:bodyPr>
          <a:lstStyle/>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National</a:t>
            </a:r>
          </a:p>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Intelligence</a:t>
            </a:r>
            <a:endParaRPr lang="en-US" sz="2000" b="1" dirty="0">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p:cNvPicPr>
            <a:picLocks noChangeAspect="1" noChangeArrowheads="1"/>
          </p:cNvPicPr>
          <p:nvPr/>
        </p:nvPicPr>
        <p:blipFill>
          <a:blip r:embed="rId26"/>
          <a:srcRect/>
          <a:stretch>
            <a:fillRect/>
          </a:stretch>
        </p:blipFill>
        <p:spPr bwMode="auto">
          <a:xfrm>
            <a:off x="13667422" y="11681460"/>
            <a:ext cx="1605915" cy="1605915"/>
          </a:xfrm>
          <a:prstGeom prst="rect">
            <a:avLst/>
          </a:prstGeom>
          <a:noFill/>
          <a:ln w="9525">
            <a:noFill/>
            <a:miter lim="800000"/>
            <a:headEnd/>
            <a:tailEnd/>
          </a:ln>
        </p:spPr>
      </p:pic>
      <p:pic>
        <p:nvPicPr>
          <p:cNvPr id="100" name="Picture 3"/>
          <p:cNvPicPr>
            <a:picLocks noChangeAspect="1" noChangeArrowheads="1"/>
          </p:cNvPicPr>
          <p:nvPr/>
        </p:nvPicPr>
        <p:blipFill>
          <a:blip r:embed="rId27" cstate="print"/>
          <a:srcRect/>
          <a:stretch>
            <a:fillRect/>
          </a:stretch>
        </p:blipFill>
        <p:spPr bwMode="auto">
          <a:xfrm>
            <a:off x="11268075" y="11732895"/>
            <a:ext cx="1981200" cy="1535113"/>
          </a:xfrm>
          <a:prstGeom prst="rect">
            <a:avLst/>
          </a:prstGeom>
          <a:noFill/>
          <a:ln w="9525">
            <a:noFill/>
            <a:miter lim="800000"/>
            <a:headEnd/>
            <a:tailEnd/>
          </a:ln>
        </p:spPr>
      </p:pic>
      <p:pic>
        <p:nvPicPr>
          <p:cNvPr id="101" name="Picture 2"/>
          <p:cNvPicPr>
            <a:picLocks noChangeAspect="1" noChangeArrowheads="1"/>
          </p:cNvPicPr>
          <p:nvPr/>
        </p:nvPicPr>
        <p:blipFill>
          <a:blip r:embed="rId28" cstate="print"/>
          <a:srcRect l="20833"/>
          <a:stretch>
            <a:fillRect/>
          </a:stretch>
        </p:blipFill>
        <p:spPr bwMode="auto">
          <a:xfrm>
            <a:off x="9486900" y="11732895"/>
            <a:ext cx="1447800" cy="1556412"/>
          </a:xfrm>
          <a:prstGeom prst="rect">
            <a:avLst/>
          </a:prstGeom>
          <a:noFill/>
          <a:ln w="9525">
            <a:noFill/>
            <a:miter lim="800000"/>
            <a:headEnd/>
            <a:tailEnd/>
          </a:ln>
        </p:spPr>
      </p:pic>
      <p:sp>
        <p:nvSpPr>
          <p:cNvPr id="102" name="TextBox 101"/>
          <p:cNvSpPr txBox="1"/>
          <p:nvPr/>
        </p:nvSpPr>
        <p:spPr>
          <a:xfrm>
            <a:off x="15570359" y="11020425"/>
            <a:ext cx="2403315" cy="707886"/>
          </a:xfrm>
          <a:prstGeom prst="rect">
            <a:avLst/>
          </a:prstGeom>
          <a:noFill/>
        </p:spPr>
        <p:txBody>
          <a:bodyPr wrap="square" rtlCol="0">
            <a:spAutoFit/>
          </a:bodyPr>
          <a:lstStyle/>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Other Applications</a:t>
            </a:r>
          </a:p>
        </p:txBody>
      </p:sp>
      <p:sp>
        <p:nvSpPr>
          <p:cNvPr id="103" name="TextBox 102"/>
          <p:cNvSpPr txBox="1"/>
          <p:nvPr/>
        </p:nvSpPr>
        <p:spPr>
          <a:xfrm>
            <a:off x="15779909" y="11887200"/>
            <a:ext cx="2403315" cy="1200329"/>
          </a:xfrm>
          <a:prstGeom prst="rect">
            <a:avLst/>
          </a:prstGeom>
          <a:noFill/>
        </p:spPr>
        <p:txBody>
          <a:bodyPr wrap="square" rtlCol="0">
            <a:spAutoFit/>
          </a:bodyPr>
          <a:lstStyle/>
          <a:p>
            <a:pPr>
              <a:buFont typeface="Arial" pitchFamily="34" charset="0"/>
              <a:buChar char="•"/>
            </a:pPr>
            <a:r>
              <a:rPr lang="en-US" sz="1800" b="1" dirty="0" smtClean="0">
                <a:latin typeface="Arial" pitchFamily="34" charset="0"/>
                <a:cs typeface="Arial" pitchFamily="34" charset="0"/>
              </a:rPr>
              <a:t>Translators</a:t>
            </a:r>
          </a:p>
          <a:p>
            <a:pPr>
              <a:buFont typeface="Arial" pitchFamily="34" charset="0"/>
              <a:buChar char="•"/>
            </a:pPr>
            <a:r>
              <a:rPr lang="en-US" sz="1800" b="1" dirty="0" smtClean="0">
                <a:latin typeface="Arial" pitchFamily="34" charset="0"/>
                <a:cs typeface="Arial" pitchFamily="34" charset="0"/>
              </a:rPr>
              <a:t>Prostheses</a:t>
            </a:r>
          </a:p>
          <a:p>
            <a:pPr>
              <a:buFont typeface="Arial" pitchFamily="34" charset="0"/>
              <a:buChar char="•"/>
            </a:pPr>
            <a:r>
              <a:rPr lang="en-US" sz="1800" b="1" dirty="0" smtClean="0">
                <a:latin typeface="Arial" pitchFamily="34" charset="0"/>
                <a:cs typeface="Arial" pitchFamily="34" charset="0"/>
              </a:rPr>
              <a:t>Language Educ.</a:t>
            </a:r>
          </a:p>
          <a:p>
            <a:pPr>
              <a:buFont typeface="Arial" pitchFamily="34" charset="0"/>
              <a:buChar char="•"/>
            </a:pPr>
            <a:r>
              <a:rPr lang="en-US" sz="1800" b="1" dirty="0" smtClean="0">
                <a:latin typeface="Arial" pitchFamily="34" charset="0"/>
                <a:cs typeface="Arial" pitchFamily="34" charset="0"/>
              </a:rPr>
              <a:t>Multimedia Search</a:t>
            </a:r>
          </a:p>
        </p:txBody>
      </p:sp>
      <p:sp>
        <p:nvSpPr>
          <p:cNvPr id="105" name="Text Box 7"/>
          <p:cNvSpPr txBox="1">
            <a:spLocks noChangeArrowheads="1"/>
          </p:cNvSpPr>
          <p:nvPr/>
        </p:nvSpPr>
        <p:spPr bwMode="auto">
          <a:xfrm>
            <a:off x="9515475" y="20145374"/>
            <a:ext cx="3514726" cy="602932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Prosodic Features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Used for segmentation</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Measures pause duration, segment / syllable duration, and </a:t>
            </a:r>
            <a:r>
              <a:rPr lang="en-US" b="1" dirty="0" smtClean="0">
                <a:latin typeface="Arial" pitchFamily="34" charset="0"/>
                <a:cs typeface="Arial" pitchFamily="34" charset="0"/>
              </a:rPr>
              <a:t>F</a:t>
            </a:r>
            <a:r>
              <a:rPr lang="en-US" b="1" baseline="-25000" dirty="0" smtClean="0">
                <a:latin typeface="Arial" pitchFamily="34" charset="0"/>
                <a:cs typeface="Arial" pitchFamily="34" charset="0"/>
              </a:rPr>
              <a:t>0 </a:t>
            </a:r>
            <a:r>
              <a:rPr lang="en-US" sz="3200" b="1" dirty="0" smtClean="0">
                <a:latin typeface="Arial" pitchFamily="34" charset="0"/>
                <a:cs typeface="Arial" pitchFamily="34" charset="0"/>
              </a:rPr>
              <a:t> </a:t>
            </a:r>
            <a:r>
              <a:rPr lang="en-US" b="1" dirty="0" smtClean="0">
                <a:latin typeface="Arial" pitchFamily="34" charset="0"/>
                <a:cs typeface="Arial" pitchFamily="34" charset="0"/>
              </a:rPr>
              <a:t>reset.</a:t>
            </a:r>
            <a:endParaRPr lang="en-US" b="1" dirty="0">
              <a:latin typeface="Arial" pitchFamily="34" charset="0"/>
              <a:cs typeface="Arial" pitchFamily="34" charset="0"/>
            </a:endParaRPr>
          </a:p>
        </p:txBody>
      </p:sp>
      <p:sp>
        <p:nvSpPr>
          <p:cNvPr id="106" name="Text Box 7"/>
          <p:cNvSpPr txBox="1">
            <a:spLocks noChangeArrowheads="1"/>
          </p:cNvSpPr>
          <p:nvPr/>
        </p:nvSpPr>
        <p:spPr bwMode="auto">
          <a:xfrm>
            <a:off x="13258800" y="20154898"/>
            <a:ext cx="4552949" cy="6019801"/>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Language Models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N-Grams</a:t>
            </a:r>
          </a:p>
          <a:p>
            <a:pPr marL="685800" lvl="1"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Probabilities of the occurrence of N sequences of words</a:t>
            </a:r>
          </a:p>
          <a:p>
            <a:pPr marL="22860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Neural-Networks</a:t>
            </a:r>
          </a:p>
          <a:p>
            <a:pPr marL="685800" lvl="1"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High dimensionality</a:t>
            </a:r>
          </a:p>
          <a:p>
            <a:pPr marL="22860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Random Forests</a:t>
            </a:r>
          </a:p>
          <a:p>
            <a:pPr marL="685800" lvl="1"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Incorporates morphology into language model</a:t>
            </a: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pic>
        <p:nvPicPr>
          <p:cNvPr id="2" name="Picture 2"/>
          <p:cNvPicPr>
            <a:picLocks noChangeAspect="1" noChangeArrowheads="1"/>
          </p:cNvPicPr>
          <p:nvPr/>
        </p:nvPicPr>
        <p:blipFill>
          <a:blip r:embed="rId29"/>
          <a:srcRect/>
          <a:stretch>
            <a:fillRect/>
          </a:stretch>
        </p:blipFill>
        <p:spPr bwMode="auto">
          <a:xfrm>
            <a:off x="471488" y="20854987"/>
            <a:ext cx="8228455" cy="5405437"/>
          </a:xfrm>
          <a:prstGeom prst="rect">
            <a:avLst/>
          </a:prstGeom>
          <a:noFill/>
          <a:ln w="9525">
            <a:noFill/>
            <a:miter lim="800000"/>
            <a:headEnd/>
            <a:tailEnd/>
          </a:ln>
        </p:spPr>
      </p:pic>
      <p:sp>
        <p:nvSpPr>
          <p:cNvPr id="93" name="TextBox 92"/>
          <p:cNvSpPr txBox="1"/>
          <p:nvPr/>
        </p:nvSpPr>
        <p:spPr>
          <a:xfrm>
            <a:off x="7658100" y="25793700"/>
            <a:ext cx="526106" cy="461665"/>
          </a:xfrm>
          <a:prstGeom prst="rect">
            <a:avLst/>
          </a:prstGeom>
          <a:noFill/>
        </p:spPr>
        <p:txBody>
          <a:bodyPr wrap="none" rtlCol="0">
            <a:spAutoFit/>
          </a:bodyPr>
          <a:lstStyle/>
          <a:p>
            <a:r>
              <a:rPr lang="en-US" dirty="0" smtClean="0"/>
              <a:t>[1]</a:t>
            </a:r>
            <a:endParaRPr lang="en-US" dirty="0"/>
          </a:p>
        </p:txBody>
      </p:sp>
      <p:sp>
        <p:nvSpPr>
          <p:cNvPr id="95" name="TextBox 94"/>
          <p:cNvSpPr txBox="1"/>
          <p:nvPr/>
        </p:nvSpPr>
        <p:spPr>
          <a:xfrm>
            <a:off x="22574250" y="26098500"/>
            <a:ext cx="526106" cy="461665"/>
          </a:xfrm>
          <a:prstGeom prst="rect">
            <a:avLst/>
          </a:prstGeom>
          <a:noFill/>
        </p:spPr>
        <p:txBody>
          <a:bodyPr wrap="none" rtlCol="0">
            <a:spAutoFit/>
          </a:bodyPr>
          <a:lstStyle/>
          <a:p>
            <a:r>
              <a:rPr lang="en-US" dirty="0" smtClean="0"/>
              <a:t>[4]</a:t>
            </a:r>
            <a:endParaRPr lang="en-US" dirty="0"/>
          </a:p>
        </p:txBody>
      </p:sp>
      <p:sp>
        <p:nvSpPr>
          <p:cNvPr id="104" name="TextBox 103"/>
          <p:cNvSpPr txBox="1"/>
          <p:nvPr/>
        </p:nvSpPr>
        <p:spPr>
          <a:xfrm>
            <a:off x="20132675" y="9368070"/>
            <a:ext cx="6137275"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Language families across the world [6]</a:t>
            </a:r>
            <a:endParaRPr lang="en-US" sz="1400" b="1" dirty="0">
              <a:latin typeface="Arial" pitchFamily="34" charset="0"/>
              <a:cs typeface="Arial" pitchFamily="34" charset="0"/>
            </a:endParaRPr>
          </a:p>
        </p:txBody>
      </p:sp>
      <p:sp>
        <p:nvSpPr>
          <p:cNvPr id="107" name="TextBox 106"/>
          <p:cNvSpPr txBox="1"/>
          <p:nvPr/>
        </p:nvSpPr>
        <p:spPr>
          <a:xfrm>
            <a:off x="22955250" y="13773150"/>
            <a:ext cx="39243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Language families by speaker population [6]</a:t>
            </a:r>
            <a:endParaRPr lang="en-US" sz="1400" b="1" dirty="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6955</TotalTime>
  <Words>572</Words>
  <Application>Microsoft Office PowerPoint</Application>
  <PresentationFormat>Custom</PresentationFormat>
  <Paragraphs>143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Swarthmore College</Company>
  <LinksUpToDate>false</LinksUpToDate>
  <SharedDoc>false</SharedDoc>
  <HyperlinkBase>http://www.swarthmore.edu/NatSci/cpurrin1/posteradvice.htm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jesteinbe</cp:lastModifiedBy>
  <cp:revision>580</cp:revision>
  <cp:lastPrinted>2009-04-08T18:36:54Z</cp:lastPrinted>
  <dcterms:created xsi:type="dcterms:W3CDTF">2009-07-23T17:37:26Z</dcterms:created>
  <dcterms:modified xsi:type="dcterms:W3CDTF">2012-02-22T13:52:54Z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