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9144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5" Type="http://schemas.openxmlformats.org/officeDocument/2006/relationships/image" Target="../media/image25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40568"/>
            <a:ext cx="155448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81600"/>
            <a:ext cx="12801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3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732367"/>
            <a:ext cx="8229600" cy="156040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732367"/>
            <a:ext cx="24384000" cy="156040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8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5875867"/>
            <a:ext cx="15544800" cy="181610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3875618"/>
            <a:ext cx="15544800" cy="2000249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4267201"/>
            <a:ext cx="16306800" cy="1206923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4267201"/>
            <a:ext cx="16306800" cy="12069233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6184"/>
            <a:ext cx="16459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6817"/>
            <a:ext cx="8080376" cy="853016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99833"/>
            <a:ext cx="8080376" cy="526838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046817"/>
            <a:ext cx="8083550" cy="853016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2899833"/>
            <a:ext cx="8083550" cy="5268384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64067"/>
            <a:ext cx="6016626" cy="15494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364067"/>
            <a:ext cx="10223500" cy="7804151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13467"/>
            <a:ext cx="6016626" cy="6254751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6400800"/>
            <a:ext cx="10972800" cy="755651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17033"/>
            <a:ext cx="10972800" cy="54864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156451"/>
            <a:ext cx="10972800" cy="1073149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5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66184"/>
            <a:ext cx="16459200" cy="1524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33601"/>
            <a:ext cx="16459200" cy="6034617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8475134"/>
            <a:ext cx="4267200" cy="486833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AAF88-CE1A-4318-80BC-B300CDC7389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8475134"/>
            <a:ext cx="5791200" cy="486833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8475134"/>
            <a:ext cx="4267200" cy="486833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2A9B-8C1F-4F4F-96E4-07E1EB84E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9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oleObject" Target="../embeddings/oleObject25.bin"/><Relationship Id="rId55" Type="http://schemas.openxmlformats.org/officeDocument/2006/relationships/oleObject" Target="../embeddings/oleObject30.bin"/><Relationship Id="rId63" Type="http://schemas.openxmlformats.org/officeDocument/2006/relationships/oleObject" Target="../embeddings/oleObject38.bin"/><Relationship Id="rId68" Type="http://schemas.openxmlformats.org/officeDocument/2006/relationships/oleObject" Target="../embeddings/oleObject43.bin"/><Relationship Id="rId7" Type="http://schemas.openxmlformats.org/officeDocument/2006/relationships/oleObject" Target="../embeddings/oleObject3.bin"/><Relationship Id="rId71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9" Type="http://schemas.openxmlformats.org/officeDocument/2006/relationships/oleObject" Target="../embeddings/oleObject14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3" Type="http://schemas.openxmlformats.org/officeDocument/2006/relationships/oleObject" Target="../embeddings/oleObject28.bin"/><Relationship Id="rId58" Type="http://schemas.openxmlformats.org/officeDocument/2006/relationships/oleObject" Target="../embeddings/oleObject33.bin"/><Relationship Id="rId66" Type="http://schemas.openxmlformats.org/officeDocument/2006/relationships/oleObject" Target="../embeddings/oleObject41.bin"/><Relationship Id="rId74" Type="http://schemas.openxmlformats.org/officeDocument/2006/relationships/oleObject" Target="../embeddings/oleObject4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57" Type="http://schemas.openxmlformats.org/officeDocument/2006/relationships/oleObject" Target="../embeddings/oleObject32.bin"/><Relationship Id="rId61" Type="http://schemas.openxmlformats.org/officeDocument/2006/relationships/oleObject" Target="../embeddings/oleObject36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52" Type="http://schemas.openxmlformats.org/officeDocument/2006/relationships/oleObject" Target="../embeddings/oleObject27.bin"/><Relationship Id="rId60" Type="http://schemas.openxmlformats.org/officeDocument/2006/relationships/oleObject" Target="../embeddings/oleObject35.bin"/><Relationship Id="rId65" Type="http://schemas.openxmlformats.org/officeDocument/2006/relationships/oleObject" Target="../embeddings/oleObject40.bin"/><Relationship Id="rId73" Type="http://schemas.openxmlformats.org/officeDocument/2006/relationships/image" Target="../media/image2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56" Type="http://schemas.openxmlformats.org/officeDocument/2006/relationships/oleObject" Target="../embeddings/oleObject31.bin"/><Relationship Id="rId64" Type="http://schemas.openxmlformats.org/officeDocument/2006/relationships/oleObject" Target="../embeddings/oleObject39.bin"/><Relationship Id="rId69" Type="http://schemas.openxmlformats.org/officeDocument/2006/relationships/oleObject" Target="../embeddings/oleObject44.bin"/><Relationship Id="rId8" Type="http://schemas.openxmlformats.org/officeDocument/2006/relationships/image" Target="../media/image3.wmf"/><Relationship Id="rId51" Type="http://schemas.openxmlformats.org/officeDocument/2006/relationships/oleObject" Target="../embeddings/oleObject26.bin"/><Relationship Id="rId72" Type="http://schemas.openxmlformats.org/officeDocument/2006/relationships/oleObject" Target="../embeddings/oleObject47.bin"/><Relationship Id="rId3" Type="http://schemas.openxmlformats.org/officeDocument/2006/relationships/oleObject" Target="../embeddings/oleObject1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59" Type="http://schemas.openxmlformats.org/officeDocument/2006/relationships/oleObject" Target="../embeddings/oleObject34.bin"/><Relationship Id="rId67" Type="http://schemas.openxmlformats.org/officeDocument/2006/relationships/oleObject" Target="../embeddings/oleObject42.bin"/><Relationship Id="rId20" Type="http://schemas.openxmlformats.org/officeDocument/2006/relationships/image" Target="../media/image9.wmf"/><Relationship Id="rId41" Type="http://schemas.openxmlformats.org/officeDocument/2006/relationships/oleObject" Target="../embeddings/oleObject20.bin"/><Relationship Id="rId54" Type="http://schemas.openxmlformats.org/officeDocument/2006/relationships/oleObject" Target="../embeddings/oleObject29.bin"/><Relationship Id="rId62" Type="http://schemas.openxmlformats.org/officeDocument/2006/relationships/oleObject" Target="../embeddings/oleObject37.bin"/><Relationship Id="rId70" Type="http://schemas.openxmlformats.org/officeDocument/2006/relationships/oleObject" Target="../embeddings/oleObject45.bin"/><Relationship Id="rId75" Type="http://schemas.openxmlformats.org/officeDocument/2006/relationships/image" Target="../media/image2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1982499" y="2255520"/>
            <a:ext cx="990600" cy="163068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2227638" y="1546336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16489" y="2511998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203479" y="326359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216489" y="414528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506499" y="2926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982499" y="4038600"/>
            <a:ext cx="990600" cy="7620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3506499" y="368269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506499" y="443930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100859" y="2926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100859" y="36728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4137176" y="444830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4695219" y="2926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695219" y="36728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4695219" y="443930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880038" y="2926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880038" y="368269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5882640" y="443930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1831679" y="1752600"/>
            <a:ext cx="371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1869687" y="2786318"/>
            <a:ext cx="33379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1869686" y="3526759"/>
            <a:ext cx="352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1869686" y="4429450"/>
            <a:ext cx="323014" cy="9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852370" y="310896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3689380" y="329184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91" idx="1"/>
          </p:cNvCxnSpPr>
          <p:nvPr/>
        </p:nvCxnSpPr>
        <p:spPr>
          <a:xfrm>
            <a:off x="2764757" y="2762116"/>
            <a:ext cx="1389666" cy="217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4446982" y="310896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5060979" y="310896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640099" y="310896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3689380" y="4051424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4269429" y="3284963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4269429" y="404845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4878100" y="328199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4878100" y="4054398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>
            <a:off x="6051021" y="3284963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6051021" y="4057371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299403" y="2860619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299403" y="3627564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299403" y="4382534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20" name="Straight Arrow Connector 119"/>
          <p:cNvCxnSpPr>
            <a:stCxn id="84" idx="6"/>
          </p:cNvCxnSpPr>
          <p:nvPr/>
        </p:nvCxnSpPr>
        <p:spPr>
          <a:xfrm>
            <a:off x="2765129" y="2786318"/>
            <a:ext cx="784860" cy="210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89" idx="2"/>
          </p:cNvCxnSpPr>
          <p:nvPr/>
        </p:nvCxnSpPr>
        <p:spPr>
          <a:xfrm>
            <a:off x="2752119" y="3537910"/>
            <a:ext cx="754380" cy="327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97" idx="1"/>
          </p:cNvCxnSpPr>
          <p:nvPr/>
        </p:nvCxnSpPr>
        <p:spPr>
          <a:xfrm>
            <a:off x="2764757" y="2740559"/>
            <a:ext cx="3168845" cy="239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94" idx="1"/>
          </p:cNvCxnSpPr>
          <p:nvPr/>
        </p:nvCxnSpPr>
        <p:spPr>
          <a:xfrm>
            <a:off x="2772415" y="2742551"/>
            <a:ext cx="1976368" cy="2370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92" idx="1"/>
          </p:cNvCxnSpPr>
          <p:nvPr/>
        </p:nvCxnSpPr>
        <p:spPr>
          <a:xfrm>
            <a:off x="2772415" y="3537910"/>
            <a:ext cx="1382008" cy="188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95" idx="1"/>
          </p:cNvCxnSpPr>
          <p:nvPr/>
        </p:nvCxnSpPr>
        <p:spPr>
          <a:xfrm>
            <a:off x="2752119" y="3517002"/>
            <a:ext cx="1996664" cy="209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98" idx="1"/>
          </p:cNvCxnSpPr>
          <p:nvPr/>
        </p:nvCxnSpPr>
        <p:spPr>
          <a:xfrm>
            <a:off x="2752119" y="3513285"/>
            <a:ext cx="3181483" cy="2229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2762267" y="4345492"/>
            <a:ext cx="734084" cy="205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2795554" y="4327229"/>
            <a:ext cx="1335730" cy="242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1869686" y="2438400"/>
            <a:ext cx="391966" cy="245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endCxn id="96" idx="1"/>
          </p:cNvCxnSpPr>
          <p:nvPr/>
        </p:nvCxnSpPr>
        <p:spPr>
          <a:xfrm>
            <a:off x="2752119" y="4339190"/>
            <a:ext cx="1996664" cy="153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2749518" y="4300990"/>
            <a:ext cx="3184085" cy="240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/>
          <p:nvPr/>
        </p:nvCxnSpPr>
        <p:spPr>
          <a:xfrm>
            <a:off x="3859559" y="3180700"/>
            <a:ext cx="12700" cy="1513220"/>
          </a:xfrm>
          <a:prstGeom prst="curvedConnector3">
            <a:avLst>
              <a:gd name="adj1" fmla="val 118536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urved Connector 132"/>
          <p:cNvCxnSpPr>
            <a:stCxn id="91" idx="6"/>
            <a:endCxn id="93" idx="6"/>
          </p:cNvCxnSpPr>
          <p:nvPr/>
        </p:nvCxnSpPr>
        <p:spPr>
          <a:xfrm>
            <a:off x="4466620" y="3108962"/>
            <a:ext cx="36317" cy="1522221"/>
          </a:xfrm>
          <a:prstGeom prst="curvedConnector3">
            <a:avLst>
              <a:gd name="adj1" fmla="val 39170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133"/>
          <p:cNvCxnSpPr/>
          <p:nvPr/>
        </p:nvCxnSpPr>
        <p:spPr>
          <a:xfrm>
            <a:off x="5053794" y="3165274"/>
            <a:ext cx="12700" cy="151322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97" idx="6"/>
            <a:endCxn id="99" idx="6"/>
          </p:cNvCxnSpPr>
          <p:nvPr/>
        </p:nvCxnSpPr>
        <p:spPr>
          <a:xfrm>
            <a:off x="6245798" y="3108960"/>
            <a:ext cx="2602" cy="1513220"/>
          </a:xfrm>
          <a:prstGeom prst="curvedConnector3">
            <a:avLst>
              <a:gd name="adj1" fmla="val 888555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802501"/>
              </p:ext>
            </p:extLst>
          </p:nvPr>
        </p:nvGraphicFramePr>
        <p:xfrm>
          <a:off x="2384063" y="1676400"/>
          <a:ext cx="276613" cy="345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3" imgW="152280" imgH="190440" progId="Equation.DSMT4">
                  <p:embed/>
                </p:oleObj>
              </mc:Choice>
              <mc:Fallback>
                <p:oleObj name="Equation" r:id="rId3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4063" y="1676400"/>
                        <a:ext cx="276613" cy="345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69198"/>
              </p:ext>
            </p:extLst>
          </p:nvPr>
        </p:nvGraphicFramePr>
        <p:xfrm>
          <a:off x="2313371" y="3339087"/>
          <a:ext cx="363112" cy="387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5" imgW="190440" imgH="203040" progId="Equation.DSMT4">
                  <p:embed/>
                </p:oleObj>
              </mc:Choice>
              <mc:Fallback>
                <p:oleObj name="Equation" r:id="rId5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3371" y="3339087"/>
                        <a:ext cx="363112" cy="387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717072"/>
              </p:ext>
            </p:extLst>
          </p:nvPr>
        </p:nvGraphicFramePr>
        <p:xfrm>
          <a:off x="2292063" y="2530475"/>
          <a:ext cx="4032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7" imgW="177480" imgH="203040" progId="Equation.DSMT4">
                  <p:embed/>
                </p:oleObj>
              </mc:Choice>
              <mc:Fallback>
                <p:oleObj name="Equation" r:id="rId7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2063" y="2530475"/>
                        <a:ext cx="4032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278767"/>
              </p:ext>
            </p:extLst>
          </p:nvPr>
        </p:nvGraphicFramePr>
        <p:xfrm>
          <a:off x="2287772" y="4171859"/>
          <a:ext cx="414313" cy="51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9" imgW="203040" imgH="253800" progId="Equation.DSMT4">
                  <p:embed/>
                </p:oleObj>
              </mc:Choice>
              <mc:Fallback>
                <p:oleObj name="Equation" r:id="rId9" imgW="203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87772" y="4171859"/>
                        <a:ext cx="414313" cy="517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307108"/>
              </p:ext>
            </p:extLst>
          </p:nvPr>
        </p:nvGraphicFramePr>
        <p:xfrm>
          <a:off x="3540552" y="2897189"/>
          <a:ext cx="293503" cy="42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11" imgW="139680" imgH="203040" progId="Equation.DSMT4">
                  <p:embed/>
                </p:oleObj>
              </mc:Choice>
              <mc:Fallback>
                <p:oleObj name="Equation" r:id="rId11" imgW="139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40552" y="2897189"/>
                        <a:ext cx="293503" cy="42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601187"/>
              </p:ext>
            </p:extLst>
          </p:nvPr>
        </p:nvGraphicFramePr>
        <p:xfrm>
          <a:off x="4103399" y="2897187"/>
          <a:ext cx="361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3" imgW="152280" imgH="203040" progId="Equation.DSMT4">
                  <p:embed/>
                </p:oleObj>
              </mc:Choice>
              <mc:Fallback>
                <p:oleObj name="Equation" r:id="rId13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399" y="2897187"/>
                        <a:ext cx="361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478640"/>
              </p:ext>
            </p:extLst>
          </p:nvPr>
        </p:nvGraphicFramePr>
        <p:xfrm>
          <a:off x="4725699" y="2897190"/>
          <a:ext cx="3175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5" imgW="152280" imgH="203040" progId="Equation.DSMT4">
                  <p:embed/>
                </p:oleObj>
              </mc:Choice>
              <mc:Fallback>
                <p:oleObj name="Equation" r:id="rId1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699" y="2897190"/>
                        <a:ext cx="3175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914241"/>
              </p:ext>
            </p:extLst>
          </p:nvPr>
        </p:nvGraphicFramePr>
        <p:xfrm>
          <a:off x="5882987" y="2897187"/>
          <a:ext cx="3476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7" imgW="164880" imgH="203040" progId="Equation.DSMT4">
                  <p:embed/>
                </p:oleObj>
              </mc:Choice>
              <mc:Fallback>
                <p:oleObj name="Equation" r:id="rId17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987" y="2897187"/>
                        <a:ext cx="34766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254345"/>
              </p:ext>
            </p:extLst>
          </p:nvPr>
        </p:nvGraphicFramePr>
        <p:xfrm>
          <a:off x="3539838" y="3611565"/>
          <a:ext cx="293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9" imgW="139680" imgH="203040" progId="Equation.DSMT4">
                  <p:embed/>
                </p:oleObj>
              </mc:Choice>
              <mc:Fallback>
                <p:oleObj name="Equation" r:id="rId19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838" y="3611565"/>
                        <a:ext cx="2936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261905"/>
              </p:ext>
            </p:extLst>
          </p:nvPr>
        </p:nvGraphicFramePr>
        <p:xfrm>
          <a:off x="4146262" y="3611565"/>
          <a:ext cx="3175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21" imgW="152280" imgH="203040" progId="Equation.DSMT4">
                  <p:embed/>
                </p:oleObj>
              </mc:Choice>
              <mc:Fallback>
                <p:oleObj name="Equation" r:id="rId2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262" y="3611565"/>
                        <a:ext cx="3175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598058"/>
              </p:ext>
            </p:extLst>
          </p:nvPr>
        </p:nvGraphicFramePr>
        <p:xfrm>
          <a:off x="4751099" y="3611565"/>
          <a:ext cx="2936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23" imgW="139680" imgH="203040" progId="Equation.DSMT4">
                  <p:embed/>
                </p:oleObj>
              </mc:Choice>
              <mc:Fallback>
                <p:oleObj name="Equation" r:id="rId23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099" y="3611565"/>
                        <a:ext cx="2936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029549"/>
              </p:ext>
            </p:extLst>
          </p:nvPr>
        </p:nvGraphicFramePr>
        <p:xfrm>
          <a:off x="5884575" y="3611565"/>
          <a:ext cx="3460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25" imgW="164880" imgH="203040" progId="Equation.DSMT4">
                  <p:embed/>
                </p:oleObj>
              </mc:Choice>
              <mc:Fallback>
                <p:oleObj name="Equation" r:id="rId25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575" y="3611565"/>
                        <a:ext cx="3460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24123"/>
              </p:ext>
            </p:extLst>
          </p:nvPr>
        </p:nvGraphicFramePr>
        <p:xfrm>
          <a:off x="3506500" y="4373565"/>
          <a:ext cx="293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27" imgW="139680" imgH="203040" progId="Equation.DSMT4">
                  <p:embed/>
                </p:oleObj>
              </mc:Choice>
              <mc:Fallback>
                <p:oleObj name="Equation" r:id="rId27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500" y="4373565"/>
                        <a:ext cx="2936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974366"/>
              </p:ext>
            </p:extLst>
          </p:nvPr>
        </p:nvGraphicFramePr>
        <p:xfrm>
          <a:off x="4119275" y="4373562"/>
          <a:ext cx="3460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29" imgW="164880" imgH="203040" progId="Equation.DSMT4">
                  <p:embed/>
                </p:oleObj>
              </mc:Choice>
              <mc:Fallback>
                <p:oleObj name="Equation" r:id="rId29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275" y="4373562"/>
                        <a:ext cx="3460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1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419836"/>
              </p:ext>
            </p:extLst>
          </p:nvPr>
        </p:nvGraphicFramePr>
        <p:xfrm>
          <a:off x="4724113" y="4373565"/>
          <a:ext cx="3206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31" imgW="152280" imgH="203040" progId="Equation.DSMT4">
                  <p:embed/>
                </p:oleObj>
              </mc:Choice>
              <mc:Fallback>
                <p:oleObj name="Equation" r:id="rId3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113" y="4373565"/>
                        <a:ext cx="3206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1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942218"/>
              </p:ext>
            </p:extLst>
          </p:nvPr>
        </p:nvGraphicFramePr>
        <p:xfrm>
          <a:off x="5857587" y="4373565"/>
          <a:ext cx="3730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33" imgW="177480" imgH="203040" progId="Equation.DSMT4">
                  <p:embed/>
                </p:oleObj>
              </mc:Choice>
              <mc:Fallback>
                <p:oleObj name="Equation" r:id="rId33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587" y="4373565"/>
                        <a:ext cx="373062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325967"/>
              </p:ext>
            </p:extLst>
          </p:nvPr>
        </p:nvGraphicFramePr>
        <p:xfrm>
          <a:off x="1560124" y="1551781"/>
          <a:ext cx="3095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35" imgW="126720" imgH="164880" progId="Equation.DSMT4">
                  <p:embed/>
                </p:oleObj>
              </mc:Choice>
              <mc:Fallback>
                <p:oleObj name="Equation" r:id="rId3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560124" y="1551781"/>
                        <a:ext cx="309562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910746"/>
              </p:ext>
            </p:extLst>
          </p:nvPr>
        </p:nvGraphicFramePr>
        <p:xfrm>
          <a:off x="1495326" y="2202436"/>
          <a:ext cx="3397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37" imgW="139680" imgH="126720" progId="Equation.DSMT4">
                  <p:embed/>
                </p:oleObj>
              </mc:Choice>
              <mc:Fallback>
                <p:oleObj name="Equation" r:id="rId37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326" y="2202436"/>
                        <a:ext cx="3397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99550"/>
              </p:ext>
            </p:extLst>
          </p:nvPr>
        </p:nvGraphicFramePr>
        <p:xfrm>
          <a:off x="1510869" y="2615663"/>
          <a:ext cx="3413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9" imgW="139680" imgH="139680" progId="Equation.DSMT4">
                  <p:embed/>
                </p:oleObj>
              </mc:Choice>
              <mc:Fallback>
                <p:oleObj name="Equation" r:id="rId39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0869" y="2615663"/>
                        <a:ext cx="3413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692498"/>
              </p:ext>
            </p:extLst>
          </p:nvPr>
        </p:nvGraphicFramePr>
        <p:xfrm>
          <a:off x="1521447" y="3405957"/>
          <a:ext cx="3413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41" imgW="139680" imgH="126720" progId="Equation.DSMT4">
                  <p:embed/>
                </p:oleObj>
              </mc:Choice>
              <mc:Fallback>
                <p:oleObj name="Equation" r:id="rId41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447" y="3405957"/>
                        <a:ext cx="34131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148820"/>
              </p:ext>
            </p:extLst>
          </p:nvPr>
        </p:nvGraphicFramePr>
        <p:xfrm>
          <a:off x="1469859" y="4180923"/>
          <a:ext cx="3095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43" imgW="126720" imgH="164880" progId="Equation.DSMT4">
                  <p:embed/>
                </p:oleObj>
              </mc:Choice>
              <mc:Fallback>
                <p:oleObj name="Equation" r:id="rId43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859" y="4180923"/>
                        <a:ext cx="3095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" name="Object 1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209187"/>
              </p:ext>
            </p:extLst>
          </p:nvPr>
        </p:nvGraphicFramePr>
        <p:xfrm>
          <a:off x="2773463" y="4673600"/>
          <a:ext cx="275836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45" imgW="152280" imgH="126720" progId="Equation.DSMT4">
                  <p:embed/>
                </p:oleObj>
              </mc:Choice>
              <mc:Fallback>
                <p:oleObj name="Equation" r:id="rId45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2773463" y="4673600"/>
                        <a:ext cx="275836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" name="Object 1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78577"/>
              </p:ext>
            </p:extLst>
          </p:nvPr>
        </p:nvGraphicFramePr>
        <p:xfrm>
          <a:off x="2774663" y="3759200"/>
          <a:ext cx="274637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47" imgW="152280" imgH="126720" progId="Equation.DSMT4">
                  <p:embed/>
                </p:oleObj>
              </mc:Choice>
              <mc:Fallback>
                <p:oleObj name="Equation" r:id="rId47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663" y="3759200"/>
                        <a:ext cx="274637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9" name="Straight Arrow Connector 158"/>
          <p:cNvCxnSpPr/>
          <p:nvPr/>
        </p:nvCxnSpPr>
        <p:spPr>
          <a:xfrm>
            <a:off x="2477799" y="2094976"/>
            <a:ext cx="0" cy="417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>
            <a:off x="13107699" y="1559329"/>
            <a:ext cx="990600" cy="234211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13397259" y="76200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3341689" y="2527238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3328679" y="327883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13341689" y="416052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4631699" y="294132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13107699" y="4053840"/>
            <a:ext cx="990600" cy="76200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14631699" y="369793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4631699" y="44545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15226059" y="294132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15226059" y="3688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15262376" y="4463541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15820419" y="294132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15820419" y="368808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15820419" y="44545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17005238" y="294132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17005238" y="369793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17007840" y="4454540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Arrow Connector 177"/>
          <p:cNvCxnSpPr/>
          <p:nvPr/>
        </p:nvCxnSpPr>
        <p:spPr>
          <a:xfrm>
            <a:off x="12468550" y="1025236"/>
            <a:ext cx="9156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endCxn id="162" idx="0"/>
          </p:cNvCxnSpPr>
          <p:nvPr/>
        </p:nvCxnSpPr>
        <p:spPr>
          <a:xfrm>
            <a:off x="13616009" y="2270760"/>
            <a:ext cx="0" cy="2564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12292175" y="2777356"/>
            <a:ext cx="1036504" cy="242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12994886" y="3541999"/>
            <a:ext cx="352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2468550" y="4454540"/>
            <a:ext cx="849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V="1">
            <a:off x="14977570" y="312420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14814579" y="330708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endCxn id="169" idx="1"/>
          </p:cNvCxnSpPr>
          <p:nvPr/>
        </p:nvCxnSpPr>
        <p:spPr>
          <a:xfrm>
            <a:off x="13889957" y="2777356"/>
            <a:ext cx="1389666" cy="217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15572182" y="312420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16186179" y="312420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V="1">
            <a:off x="16765299" y="3124200"/>
            <a:ext cx="248426" cy="2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H="1">
            <a:off x="14814579" y="4066664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15394628" y="3300203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15394628" y="406369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16003299" y="3297230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16003299" y="4069638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17176221" y="3300203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17176221" y="4072611"/>
            <a:ext cx="6505" cy="39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16424602" y="2875859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16424602" y="3642804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16424602" y="4397774"/>
            <a:ext cx="313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199" name="Straight Arrow Connector 198"/>
          <p:cNvCxnSpPr>
            <a:stCxn id="162" idx="6"/>
          </p:cNvCxnSpPr>
          <p:nvPr/>
        </p:nvCxnSpPr>
        <p:spPr>
          <a:xfrm>
            <a:off x="13890329" y="2801558"/>
            <a:ext cx="784860" cy="210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endCxn id="167" idx="2"/>
          </p:cNvCxnSpPr>
          <p:nvPr/>
        </p:nvCxnSpPr>
        <p:spPr>
          <a:xfrm>
            <a:off x="13877319" y="3553150"/>
            <a:ext cx="754380" cy="327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endCxn id="175" idx="1"/>
          </p:cNvCxnSpPr>
          <p:nvPr/>
        </p:nvCxnSpPr>
        <p:spPr>
          <a:xfrm>
            <a:off x="13889957" y="2755797"/>
            <a:ext cx="3168845" cy="2390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endCxn id="172" idx="1"/>
          </p:cNvCxnSpPr>
          <p:nvPr/>
        </p:nvCxnSpPr>
        <p:spPr>
          <a:xfrm>
            <a:off x="13897615" y="2757789"/>
            <a:ext cx="1976368" cy="2370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endCxn id="170" idx="1"/>
          </p:cNvCxnSpPr>
          <p:nvPr/>
        </p:nvCxnSpPr>
        <p:spPr>
          <a:xfrm>
            <a:off x="13897615" y="3553150"/>
            <a:ext cx="1382008" cy="188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>
            <a:endCxn id="173" idx="1"/>
          </p:cNvCxnSpPr>
          <p:nvPr/>
        </p:nvCxnSpPr>
        <p:spPr>
          <a:xfrm>
            <a:off x="13877319" y="3532242"/>
            <a:ext cx="1996664" cy="209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endCxn id="176" idx="1"/>
          </p:cNvCxnSpPr>
          <p:nvPr/>
        </p:nvCxnSpPr>
        <p:spPr>
          <a:xfrm>
            <a:off x="13877319" y="3528525"/>
            <a:ext cx="3181483" cy="2229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13887467" y="4360730"/>
            <a:ext cx="734084" cy="205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13920754" y="4342469"/>
            <a:ext cx="1335730" cy="242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12292175" y="1920240"/>
            <a:ext cx="1094677" cy="778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>
            <a:endCxn id="174" idx="1"/>
          </p:cNvCxnSpPr>
          <p:nvPr/>
        </p:nvCxnSpPr>
        <p:spPr>
          <a:xfrm>
            <a:off x="13877319" y="4354430"/>
            <a:ext cx="1996664" cy="153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13874717" y="4316230"/>
            <a:ext cx="3184085" cy="240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urved Connector 210"/>
          <p:cNvCxnSpPr/>
          <p:nvPr/>
        </p:nvCxnSpPr>
        <p:spPr>
          <a:xfrm>
            <a:off x="14984759" y="3195940"/>
            <a:ext cx="12700" cy="1513220"/>
          </a:xfrm>
          <a:prstGeom prst="curvedConnector3">
            <a:avLst>
              <a:gd name="adj1" fmla="val 118536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urved Connector 211"/>
          <p:cNvCxnSpPr>
            <a:stCxn id="169" idx="6"/>
            <a:endCxn id="171" idx="6"/>
          </p:cNvCxnSpPr>
          <p:nvPr/>
        </p:nvCxnSpPr>
        <p:spPr>
          <a:xfrm>
            <a:off x="15591819" y="3124200"/>
            <a:ext cx="36317" cy="1522221"/>
          </a:xfrm>
          <a:prstGeom prst="curvedConnector3">
            <a:avLst>
              <a:gd name="adj1" fmla="val 39170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urved Connector 212"/>
          <p:cNvCxnSpPr/>
          <p:nvPr/>
        </p:nvCxnSpPr>
        <p:spPr>
          <a:xfrm>
            <a:off x="16178994" y="3180514"/>
            <a:ext cx="12700" cy="1513220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urved Connector 213"/>
          <p:cNvCxnSpPr>
            <a:stCxn id="175" idx="6"/>
            <a:endCxn id="177" idx="6"/>
          </p:cNvCxnSpPr>
          <p:nvPr/>
        </p:nvCxnSpPr>
        <p:spPr>
          <a:xfrm>
            <a:off x="17370998" y="3124200"/>
            <a:ext cx="2602" cy="1513220"/>
          </a:xfrm>
          <a:prstGeom prst="curvedConnector3">
            <a:avLst>
              <a:gd name="adj1" fmla="val 888555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" name="Object 2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662560"/>
              </p:ext>
            </p:extLst>
          </p:nvPr>
        </p:nvGraphicFramePr>
        <p:xfrm>
          <a:off x="13516886" y="888674"/>
          <a:ext cx="276613" cy="345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49" imgW="152280" imgH="190440" progId="Equation.DSMT4">
                  <p:embed/>
                </p:oleObj>
              </mc:Choice>
              <mc:Fallback>
                <p:oleObj name="Equation" r:id="rId49" imgW="152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16886" y="888674"/>
                        <a:ext cx="276613" cy="345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" name="Object 2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78257"/>
              </p:ext>
            </p:extLst>
          </p:nvPr>
        </p:nvGraphicFramePr>
        <p:xfrm>
          <a:off x="13438571" y="3354325"/>
          <a:ext cx="363112" cy="387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50" imgW="190440" imgH="203040" progId="Equation.DSMT4">
                  <p:embed/>
                </p:oleObj>
              </mc:Choice>
              <mc:Fallback>
                <p:oleObj name="Equation" r:id="rId50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438571" y="3354325"/>
                        <a:ext cx="363112" cy="387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" name="Object 2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268800"/>
              </p:ext>
            </p:extLst>
          </p:nvPr>
        </p:nvGraphicFramePr>
        <p:xfrm>
          <a:off x="13417262" y="2545715"/>
          <a:ext cx="4032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51" imgW="177480" imgH="203040" progId="Equation.DSMT4">
                  <p:embed/>
                </p:oleObj>
              </mc:Choice>
              <mc:Fallback>
                <p:oleObj name="Equation" r:id="rId51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17262" y="2545715"/>
                        <a:ext cx="40322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" name="Object 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11515"/>
              </p:ext>
            </p:extLst>
          </p:nvPr>
        </p:nvGraphicFramePr>
        <p:xfrm>
          <a:off x="13412971" y="4187099"/>
          <a:ext cx="414313" cy="51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52" imgW="203040" imgH="253800" progId="Equation.DSMT4">
                  <p:embed/>
                </p:oleObj>
              </mc:Choice>
              <mc:Fallback>
                <p:oleObj name="Equation" r:id="rId52" imgW="203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12971" y="4187099"/>
                        <a:ext cx="414313" cy="517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" name="Object 2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2278"/>
              </p:ext>
            </p:extLst>
          </p:nvPr>
        </p:nvGraphicFramePr>
        <p:xfrm>
          <a:off x="14665751" y="2912427"/>
          <a:ext cx="293503" cy="42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53" imgW="139680" imgH="203040" progId="Equation.DSMT4">
                  <p:embed/>
                </p:oleObj>
              </mc:Choice>
              <mc:Fallback>
                <p:oleObj name="Equation" r:id="rId53" imgW="139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665751" y="2912427"/>
                        <a:ext cx="293503" cy="42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64535"/>
              </p:ext>
            </p:extLst>
          </p:nvPr>
        </p:nvGraphicFramePr>
        <p:xfrm>
          <a:off x="15228599" y="2912427"/>
          <a:ext cx="3619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54" imgW="152280" imgH="203040" progId="Equation.DSMT4">
                  <p:embed/>
                </p:oleObj>
              </mc:Choice>
              <mc:Fallback>
                <p:oleObj name="Equation" r:id="rId54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8599" y="2912427"/>
                        <a:ext cx="3619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" name="Object 2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010936"/>
              </p:ext>
            </p:extLst>
          </p:nvPr>
        </p:nvGraphicFramePr>
        <p:xfrm>
          <a:off x="15850899" y="2912428"/>
          <a:ext cx="3175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55" imgW="152280" imgH="203040" progId="Equation.DSMT4">
                  <p:embed/>
                </p:oleObj>
              </mc:Choice>
              <mc:Fallback>
                <p:oleObj name="Equation" r:id="rId5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0899" y="2912428"/>
                        <a:ext cx="3175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" name="Object 2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304630"/>
              </p:ext>
            </p:extLst>
          </p:nvPr>
        </p:nvGraphicFramePr>
        <p:xfrm>
          <a:off x="17008187" y="2912427"/>
          <a:ext cx="34766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56" imgW="164880" imgH="203040" progId="Equation.DSMT4">
                  <p:embed/>
                </p:oleObj>
              </mc:Choice>
              <mc:Fallback>
                <p:oleObj name="Equation" r:id="rId56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8187" y="2912427"/>
                        <a:ext cx="34766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" name="Object 2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30324"/>
              </p:ext>
            </p:extLst>
          </p:nvPr>
        </p:nvGraphicFramePr>
        <p:xfrm>
          <a:off x="14665037" y="3626803"/>
          <a:ext cx="293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57" imgW="139680" imgH="203040" progId="Equation.DSMT4">
                  <p:embed/>
                </p:oleObj>
              </mc:Choice>
              <mc:Fallback>
                <p:oleObj name="Equation" r:id="rId57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5037" y="3626803"/>
                        <a:ext cx="2936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" name="Object 2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960657"/>
              </p:ext>
            </p:extLst>
          </p:nvPr>
        </p:nvGraphicFramePr>
        <p:xfrm>
          <a:off x="15271462" y="3626803"/>
          <a:ext cx="3175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58" imgW="152280" imgH="203040" progId="Equation.DSMT4">
                  <p:embed/>
                </p:oleObj>
              </mc:Choice>
              <mc:Fallback>
                <p:oleObj name="Equation" r:id="rId58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462" y="3626803"/>
                        <a:ext cx="3175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" name="Object 2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947407"/>
              </p:ext>
            </p:extLst>
          </p:nvPr>
        </p:nvGraphicFramePr>
        <p:xfrm>
          <a:off x="15876299" y="3626803"/>
          <a:ext cx="2936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59" imgW="139680" imgH="203040" progId="Equation.DSMT4">
                  <p:embed/>
                </p:oleObj>
              </mc:Choice>
              <mc:Fallback>
                <p:oleObj name="Equation" r:id="rId59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6299" y="3626803"/>
                        <a:ext cx="29368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" name="Object 2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792795"/>
              </p:ext>
            </p:extLst>
          </p:nvPr>
        </p:nvGraphicFramePr>
        <p:xfrm>
          <a:off x="17009774" y="3626803"/>
          <a:ext cx="3460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60" imgW="164880" imgH="203040" progId="Equation.DSMT4">
                  <p:embed/>
                </p:oleObj>
              </mc:Choice>
              <mc:Fallback>
                <p:oleObj name="Equation" r:id="rId60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9774" y="3626803"/>
                        <a:ext cx="3460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" name="Object 2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163609"/>
              </p:ext>
            </p:extLst>
          </p:nvPr>
        </p:nvGraphicFramePr>
        <p:xfrm>
          <a:off x="14631699" y="4388803"/>
          <a:ext cx="293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61" imgW="139680" imgH="203040" progId="Equation.DSMT4">
                  <p:embed/>
                </p:oleObj>
              </mc:Choice>
              <mc:Fallback>
                <p:oleObj name="Equation" r:id="rId61" imgW="139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1699" y="4388803"/>
                        <a:ext cx="293687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" name="Object 2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642079"/>
              </p:ext>
            </p:extLst>
          </p:nvPr>
        </p:nvGraphicFramePr>
        <p:xfrm>
          <a:off x="15244474" y="4388802"/>
          <a:ext cx="3460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62" imgW="164880" imgH="203040" progId="Equation.DSMT4">
                  <p:embed/>
                </p:oleObj>
              </mc:Choice>
              <mc:Fallback>
                <p:oleObj name="Equation" r:id="rId62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4474" y="4388802"/>
                        <a:ext cx="34607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" name="Object 2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28271"/>
              </p:ext>
            </p:extLst>
          </p:nvPr>
        </p:nvGraphicFramePr>
        <p:xfrm>
          <a:off x="15849312" y="4388803"/>
          <a:ext cx="3206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63" imgW="152280" imgH="203040" progId="Equation.DSMT4">
                  <p:embed/>
                </p:oleObj>
              </mc:Choice>
              <mc:Fallback>
                <p:oleObj name="Equation" r:id="rId63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312" y="4388803"/>
                        <a:ext cx="320675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" name="Object 2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79791"/>
              </p:ext>
            </p:extLst>
          </p:nvPr>
        </p:nvGraphicFramePr>
        <p:xfrm>
          <a:off x="16982787" y="4388803"/>
          <a:ext cx="3730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64" imgW="177480" imgH="203040" progId="Equation.DSMT4">
                  <p:embed/>
                </p:oleObj>
              </mc:Choice>
              <mc:Fallback>
                <p:oleObj name="Equation" r:id="rId64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2787" y="4388803"/>
                        <a:ext cx="373062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" name="Object 2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286404"/>
              </p:ext>
            </p:extLst>
          </p:nvPr>
        </p:nvGraphicFramePr>
        <p:xfrm>
          <a:off x="11961019" y="835501"/>
          <a:ext cx="3095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65" imgW="126720" imgH="164880" progId="Equation.DSMT4">
                  <p:embed/>
                </p:oleObj>
              </mc:Choice>
              <mc:Fallback>
                <p:oleObj name="Equation" r:id="rId6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1961019" y="835501"/>
                        <a:ext cx="309562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" name="Object 2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211554"/>
              </p:ext>
            </p:extLst>
          </p:nvPr>
        </p:nvGraphicFramePr>
        <p:xfrm>
          <a:off x="11886370" y="1706274"/>
          <a:ext cx="3397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66" imgW="139680" imgH="126720" progId="Equation.DSMT4">
                  <p:embed/>
                </p:oleObj>
              </mc:Choice>
              <mc:Fallback>
                <p:oleObj name="Equation" r:id="rId66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6370" y="1706274"/>
                        <a:ext cx="3397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" name="Object 2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44370"/>
              </p:ext>
            </p:extLst>
          </p:nvPr>
        </p:nvGraphicFramePr>
        <p:xfrm>
          <a:off x="11877433" y="2606699"/>
          <a:ext cx="3413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67" imgW="139680" imgH="139680" progId="Equation.DSMT4">
                  <p:embed/>
                </p:oleObj>
              </mc:Choice>
              <mc:Fallback>
                <p:oleObj name="Equation" r:id="rId67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7433" y="2606699"/>
                        <a:ext cx="3413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" name="Object 2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492496"/>
              </p:ext>
            </p:extLst>
          </p:nvPr>
        </p:nvGraphicFramePr>
        <p:xfrm>
          <a:off x="11850688" y="3391853"/>
          <a:ext cx="341312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68" imgW="139680" imgH="126720" progId="Equation.DSMT4">
                  <p:embed/>
                </p:oleObj>
              </mc:Choice>
              <mc:Fallback>
                <p:oleObj name="Equation" r:id="rId68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0688" y="3391853"/>
                        <a:ext cx="341312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" name="Object 2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26262"/>
              </p:ext>
            </p:extLst>
          </p:nvPr>
        </p:nvGraphicFramePr>
        <p:xfrm>
          <a:off x="11936021" y="4233227"/>
          <a:ext cx="3095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69" imgW="126720" imgH="164880" progId="Equation.DSMT4">
                  <p:embed/>
                </p:oleObj>
              </mc:Choice>
              <mc:Fallback>
                <p:oleObj name="Equation" r:id="rId69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6021" y="4233227"/>
                        <a:ext cx="3095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" name="Object 2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74615"/>
              </p:ext>
            </p:extLst>
          </p:nvPr>
        </p:nvGraphicFramePr>
        <p:xfrm>
          <a:off x="13898663" y="4688840"/>
          <a:ext cx="275836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70" imgW="152280" imgH="126720" progId="Equation.DSMT4">
                  <p:embed/>
                </p:oleObj>
              </mc:Choice>
              <mc:Fallback>
                <p:oleObj name="Equation" r:id="rId70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3898663" y="4688840"/>
                        <a:ext cx="275836" cy="12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" name="Object 2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709911"/>
              </p:ext>
            </p:extLst>
          </p:nvPr>
        </p:nvGraphicFramePr>
        <p:xfrm>
          <a:off x="13899862" y="3774440"/>
          <a:ext cx="274637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71" imgW="152280" imgH="126720" progId="Equation.DSMT4">
                  <p:embed/>
                </p:oleObj>
              </mc:Choice>
              <mc:Fallback>
                <p:oleObj name="Equation" r:id="rId71" imgW="1522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9862" y="3774440"/>
                        <a:ext cx="274637" cy="12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" name="Oval 237"/>
          <p:cNvSpPr/>
          <p:nvPr/>
        </p:nvSpPr>
        <p:spPr>
          <a:xfrm>
            <a:off x="13348975" y="175260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Arrow Connector 238"/>
          <p:cNvCxnSpPr/>
          <p:nvPr/>
        </p:nvCxnSpPr>
        <p:spPr>
          <a:xfrm>
            <a:off x="13641099" y="1350818"/>
            <a:ext cx="0" cy="417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273998"/>
              </p:ext>
            </p:extLst>
          </p:nvPr>
        </p:nvGraphicFramePr>
        <p:xfrm>
          <a:off x="13480762" y="1855153"/>
          <a:ext cx="32226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72" imgW="177480" imgH="203040" progId="Equation.DSMT4">
                  <p:embed/>
                </p:oleObj>
              </mc:Choice>
              <mc:Fallback>
                <p:oleObj name="Equation" r:id="rId72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762" y="1855153"/>
                        <a:ext cx="322262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" name="Oval 240"/>
          <p:cNvSpPr/>
          <p:nvPr/>
        </p:nvSpPr>
        <p:spPr>
          <a:xfrm>
            <a:off x="12481560" y="329184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Arrow Connector 241"/>
          <p:cNvCxnSpPr/>
          <p:nvPr/>
        </p:nvCxnSpPr>
        <p:spPr>
          <a:xfrm>
            <a:off x="12115800" y="3520440"/>
            <a:ext cx="3527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3" name="Object 2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74716"/>
              </p:ext>
            </p:extLst>
          </p:nvPr>
        </p:nvGraphicFramePr>
        <p:xfrm>
          <a:off x="12650788" y="3379153"/>
          <a:ext cx="2428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74" imgW="126720" imgH="190440" progId="Equation.DSMT4">
                  <p:embed/>
                </p:oleObj>
              </mc:Choice>
              <mc:Fallback>
                <p:oleObj name="Equation" r:id="rId74" imgW="126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0788" y="3379153"/>
                        <a:ext cx="242887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" name="TextBox 243"/>
          <p:cNvSpPr txBox="1"/>
          <p:nvPr/>
        </p:nvSpPr>
        <p:spPr>
          <a:xfrm>
            <a:off x="3689379" y="5179367"/>
            <a:ext cx="526106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4561494" y="5177135"/>
            <a:ext cx="543739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12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</dc:creator>
  <cp:lastModifiedBy>amir</cp:lastModifiedBy>
  <cp:revision>3</cp:revision>
  <dcterms:created xsi:type="dcterms:W3CDTF">2013-05-28T18:52:22Z</dcterms:created>
  <dcterms:modified xsi:type="dcterms:W3CDTF">2013-05-28T19:00:19Z</dcterms:modified>
</cp:coreProperties>
</file>