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440" y="-80"/>
      </p:cViewPr>
      <p:guideLst>
        <p:guide orient="horz" pos="4151"/>
        <p:guide pos="1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0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9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1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3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0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3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6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1697-0B27-CC4A-B9A8-A51F1404C79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34E5-F966-6347-9C56-3246CD8B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7385" y="528152"/>
            <a:ext cx="8191981" cy="3967547"/>
            <a:chOff x="217385" y="528152"/>
            <a:chExt cx="8191981" cy="3967547"/>
          </a:xfrm>
        </p:grpSpPr>
        <p:grpSp>
          <p:nvGrpSpPr>
            <p:cNvPr id="32" name="Group 31"/>
            <p:cNvGrpSpPr/>
            <p:nvPr/>
          </p:nvGrpSpPr>
          <p:grpSpPr>
            <a:xfrm>
              <a:off x="217385" y="1540392"/>
              <a:ext cx="8191981" cy="2955307"/>
              <a:chOff x="217385" y="1540392"/>
              <a:chExt cx="8191981" cy="2955307"/>
            </a:xfrm>
          </p:grpSpPr>
          <p:pic>
            <p:nvPicPr>
              <p:cNvPr id="24" name="Picture 23" descr="b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627" y="3427606"/>
                <a:ext cx="2499476" cy="606147"/>
              </a:xfrm>
              <a:prstGeom prst="rect">
                <a:avLst/>
              </a:prstGeom>
            </p:spPr>
          </p:pic>
          <p:pic>
            <p:nvPicPr>
              <p:cNvPr id="25" name="Picture 24" descr="c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9198" y="3418634"/>
                <a:ext cx="1007010" cy="624092"/>
              </a:xfrm>
              <a:prstGeom prst="rect">
                <a:avLst/>
              </a:prstGeom>
            </p:spPr>
          </p:pic>
          <p:pic>
            <p:nvPicPr>
              <p:cNvPr id="26" name="Picture 25" descr="d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71103" y="3418634"/>
                <a:ext cx="2467508" cy="598394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23129" y="1540392"/>
                <a:ext cx="5048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/>
                    <a:cs typeface="Arial"/>
                  </a:rPr>
                  <a:t>(a)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17385" y="3647696"/>
                <a:ext cx="5048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/>
                    <a:cs typeface="Arial"/>
                  </a:rPr>
                  <a:t>(b)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441531" y="4187922"/>
                <a:ext cx="20516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Reference Model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27064" y="4187921"/>
                <a:ext cx="23488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Ergodic </a:t>
                </a:r>
                <a:r>
                  <a:rPr lang="en-US" sz="1400" b="1" dirty="0" smtClean="0">
                    <a:latin typeface="Arial"/>
                    <a:cs typeface="Arial"/>
                  </a:rPr>
                  <a:t>HDP</a:t>
                </a:r>
                <a:r>
                  <a:rPr lang="en-US" sz="1400" b="1" dirty="0" smtClean="0">
                    <a:latin typeface="Arial"/>
                    <a:cs typeface="Arial"/>
                  </a:rPr>
                  <a:t>-</a:t>
                </a:r>
                <a:r>
                  <a:rPr lang="en-US" sz="1400" b="1" dirty="0" smtClean="0">
                    <a:latin typeface="Arial"/>
                    <a:cs typeface="Arial"/>
                  </a:rPr>
                  <a:t>HMM/DPM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617282" y="4187922"/>
                <a:ext cx="27920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LR HDP</a:t>
                </a:r>
                <a:r>
                  <a:rPr lang="en-US" sz="1400" b="1" dirty="0" smtClean="0">
                    <a:latin typeface="Arial"/>
                    <a:cs typeface="Arial"/>
                  </a:rPr>
                  <a:t>-HMM/HDPM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1" r="7703"/>
            <a:stretch/>
          </p:blipFill>
          <p:spPr>
            <a:xfrm>
              <a:off x="914185" y="528152"/>
              <a:ext cx="7102472" cy="29064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579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924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5466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64008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1270561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 flipH="1" flipV="1">
            <a:off x="3136339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 flipH="1" flipV="1">
            <a:off x="4965139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 flipH="1" flipV="1">
            <a:off x="6833161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4" idx="0"/>
            <a:endCxn id="5" idx="0"/>
          </p:cNvCxnSpPr>
          <p:nvPr/>
        </p:nvCxnSpPr>
        <p:spPr>
          <a:xfrm rot="5400000" flipH="1" flipV="1">
            <a:off x="2222500" y="1067955"/>
            <a:ext cx="12700" cy="18542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5" idx="0"/>
            <a:endCxn id="6" idx="0"/>
          </p:cNvCxnSpPr>
          <p:nvPr/>
        </p:nvCxnSpPr>
        <p:spPr>
          <a:xfrm rot="5400000" flipH="1" flipV="1">
            <a:off x="4076700" y="1067955"/>
            <a:ext cx="12700" cy="18542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0"/>
            <a:endCxn id="7" idx="0"/>
          </p:cNvCxnSpPr>
          <p:nvPr/>
        </p:nvCxnSpPr>
        <p:spPr>
          <a:xfrm rot="5400000" flipH="1" flipV="1">
            <a:off x="5930900" y="1067955"/>
            <a:ext cx="12700" cy="18542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136704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54745" y="134863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82729" y="13716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0.996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87074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39529" y="18404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18288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73329" y="18404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4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1981200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1981200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Curved Connector 6"/>
          <p:cNvCxnSpPr>
            <a:stCxn id="4" idx="1"/>
            <a:endCxn id="4" idx="7"/>
          </p:cNvCxnSpPr>
          <p:nvPr/>
        </p:nvCxnSpPr>
        <p:spPr>
          <a:xfrm rot="5400000" flipH="1" flipV="1">
            <a:off x="2057400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 flipH="1" flipV="1">
            <a:off x="3937561" y="1803960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4" idx="4"/>
            <a:endCxn id="5" idx="4"/>
          </p:cNvCxnSpPr>
          <p:nvPr/>
        </p:nvCxnSpPr>
        <p:spPr>
          <a:xfrm rot="16200000" flipH="1">
            <a:off x="3009900" y="1943100"/>
            <a:ext cx="12700" cy="19050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" idx="0"/>
            <a:endCxn id="4" idx="0"/>
          </p:cNvCxnSpPr>
          <p:nvPr/>
        </p:nvCxnSpPr>
        <p:spPr>
          <a:xfrm rot="16200000" flipV="1">
            <a:off x="3009900" y="1028700"/>
            <a:ext cx="12700" cy="19050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13670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0.9973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5258" y="1334777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0.9944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01529" y="17642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0.0056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77729" y="27548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924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5466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6400800" y="1995055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1270561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 flipH="1" flipV="1">
            <a:off x="3136339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 flipH="1" flipV="1">
            <a:off x="4965139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 flipH="1" flipV="1">
            <a:off x="6833161" y="1791822"/>
            <a:ext cx="12700" cy="646578"/>
          </a:xfrm>
          <a:prstGeom prst="curvedConnector3">
            <a:avLst>
              <a:gd name="adj1" fmla="val 28544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4" idx="0"/>
            <a:endCxn id="5" idx="0"/>
          </p:cNvCxnSpPr>
          <p:nvPr/>
        </p:nvCxnSpPr>
        <p:spPr>
          <a:xfrm rot="5400000" flipH="1" flipV="1">
            <a:off x="2222500" y="1067955"/>
            <a:ext cx="12700" cy="18542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5" idx="0"/>
            <a:endCxn id="6" idx="0"/>
          </p:cNvCxnSpPr>
          <p:nvPr/>
        </p:nvCxnSpPr>
        <p:spPr>
          <a:xfrm rot="5400000" flipH="1" flipV="1">
            <a:off x="4076700" y="1067955"/>
            <a:ext cx="12700" cy="18542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6" idx="0"/>
            <a:endCxn id="7" idx="0"/>
          </p:cNvCxnSpPr>
          <p:nvPr/>
        </p:nvCxnSpPr>
        <p:spPr>
          <a:xfrm rot="5400000" flipH="1" flipV="1">
            <a:off x="5930900" y="1067955"/>
            <a:ext cx="12700" cy="18542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136704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0.9848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54745" y="134863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0.8800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82729" y="137160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0.9945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87074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39529" y="18404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0.0152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1828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73329" y="18404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9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y_pro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300"/>
            <a:ext cx="9144000" cy="35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9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48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9</cp:revision>
  <dcterms:created xsi:type="dcterms:W3CDTF">2013-05-29T03:44:41Z</dcterms:created>
  <dcterms:modified xsi:type="dcterms:W3CDTF">2013-05-30T20:37:39Z</dcterms:modified>
</cp:coreProperties>
</file>