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7432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457149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914298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371448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1828597" algn="l" rtl="0" fontAlgn="base">
      <a:spcBef>
        <a:spcPct val="0"/>
      </a:spcBef>
      <a:spcAft>
        <a:spcPct val="0"/>
      </a:spcAft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285746" algn="l" defTabSz="914298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2742895" algn="l" defTabSz="914298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3200044" algn="l" defTabSz="914298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3657193" algn="l" defTabSz="914298" rtl="0" eaLnBrk="1" latinLnBrk="0" hangingPunct="1">
      <a:defRPr sz="2411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orient="horz" pos="328" userDrawn="1">
          <p15:clr>
            <a:srgbClr val="A4A3A4"/>
          </p15:clr>
        </p15:guide>
        <p15:guide id="3" pos="2831" userDrawn="1">
          <p15:clr>
            <a:srgbClr val="A4A3A4"/>
          </p15:clr>
        </p15:guide>
        <p15:guide id="5" pos="5736" userDrawn="1">
          <p15:clr>
            <a:srgbClr val="A4A3A4"/>
          </p15:clr>
        </p15:guide>
        <p15:guide id="6" pos="21096" userDrawn="1">
          <p15:clr>
            <a:srgbClr val="A4A3A4"/>
          </p15:clr>
        </p15:guide>
        <p15:guide id="7" pos="14424" userDrawn="1">
          <p15:clr>
            <a:srgbClr val="A4A3A4"/>
          </p15:clr>
        </p15:guide>
        <p15:guide id="8" pos="12796" userDrawn="1">
          <p15:clr>
            <a:srgbClr val="A4A3A4"/>
          </p15:clr>
        </p15:guide>
        <p15:guide id="9" orient="horz" pos="17113" userDrawn="1">
          <p15:clr>
            <a:srgbClr val="A4A3A4"/>
          </p15:clr>
        </p15:guide>
        <p15:guide id="10" pos="14808" userDrawn="1">
          <p15:clr>
            <a:srgbClr val="A4A3A4"/>
          </p15:clr>
        </p15:guide>
        <p15:guide id="11" pos="17424" userDrawn="1">
          <p15:clr>
            <a:srgbClr val="A4A3A4"/>
          </p15:clr>
        </p15:guide>
        <p15:guide id="12" pos="22261" userDrawn="1">
          <p15:clr>
            <a:srgbClr val="A4A3A4"/>
          </p15:clr>
        </p15:guide>
        <p15:guide id="13" pos="288" userDrawn="1">
          <p15:clr>
            <a:srgbClr val="A4A3A4"/>
          </p15:clr>
        </p15:guide>
        <p15:guide id="14" pos="22882" userDrawn="1">
          <p15:clr>
            <a:srgbClr val="A4A3A4"/>
          </p15:clr>
        </p15:guide>
        <p15:guide id="15" orient="horz" pos="16992" userDrawn="1">
          <p15:clr>
            <a:srgbClr val="A4A3A4"/>
          </p15:clr>
        </p15:guide>
        <p15:guide id="16" pos="5976" userDrawn="1">
          <p15:clr>
            <a:srgbClr val="A4A3A4"/>
          </p15:clr>
        </p15:guide>
        <p15:guide id="18" pos="11376" userDrawn="1">
          <p15:clr>
            <a:srgbClr val="A4A3A4"/>
          </p15:clr>
        </p15:guide>
        <p15:guide id="19" pos="11664" userDrawn="1">
          <p15:clr>
            <a:srgbClr val="A4A3A4"/>
          </p15:clr>
        </p15:guide>
        <p15:guide id="20" pos="11520" userDrawn="1">
          <p15:clr>
            <a:srgbClr val="A4A3A4"/>
          </p15:clr>
        </p15:guide>
        <p15:guide id="21" pos="17064" userDrawn="1">
          <p15:clr>
            <a:srgbClr val="A4A3A4"/>
          </p15:clr>
        </p15:guide>
        <p15:guide id="22" pos="17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333399"/>
    <a:srgbClr val="0000FF"/>
    <a:srgbClr val="F9F9F9"/>
    <a:srgbClr val="F2F2F2"/>
    <a:srgbClr val="C9C9ED"/>
    <a:srgbClr val="BE0F34"/>
    <a:srgbClr val="FFF3F3"/>
    <a:srgbClr val="F0F0FA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81" autoAdjust="0"/>
    <p:restoredTop sz="95392" autoAdjust="0"/>
  </p:normalViewPr>
  <p:slideViewPr>
    <p:cSldViewPr snapToGrid="0" showGuides="1">
      <p:cViewPr>
        <p:scale>
          <a:sx n="40" d="100"/>
          <a:sy n="40" d="100"/>
        </p:scale>
        <p:origin x="144" y="136"/>
      </p:cViewPr>
      <p:guideLst>
        <p:guide orient="horz" pos="8640"/>
        <p:guide orient="horz" pos="328"/>
        <p:guide pos="2831"/>
        <p:guide pos="5736"/>
        <p:guide pos="21096"/>
        <p:guide pos="14424"/>
        <p:guide pos="12796"/>
        <p:guide orient="horz" pos="17113"/>
        <p:guide pos="14808"/>
        <p:guide pos="17424"/>
        <p:guide pos="22261"/>
        <p:guide pos="288"/>
        <p:guide pos="22882"/>
        <p:guide orient="horz" pos="16992"/>
        <p:guide pos="5976"/>
        <p:guide pos="11376"/>
        <p:guide pos="11664"/>
        <p:guide pos="11520"/>
        <p:guide pos="17064"/>
        <p:guide pos="1730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8/7/15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8/7/15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149"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298"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448"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597" algn="l" defTabSz="457149" rtl="0" eaLnBrk="0" fontAlgn="base" hangingPunct="0">
      <a:spcBef>
        <a:spcPct val="30000"/>
      </a:spcBef>
      <a:spcAft>
        <a:spcPct val="0"/>
      </a:spcAft>
      <a:defRPr sz="1167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5746" algn="l" defTabSz="457149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6pPr>
    <a:lvl7pPr marL="2742895" algn="l" defTabSz="457149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7pPr>
    <a:lvl8pPr marL="3200044" algn="l" defTabSz="457149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8pPr>
    <a:lvl9pPr marL="3657193" algn="l" defTabSz="457149" rtl="0" eaLnBrk="1" latinLnBrk="0" hangingPunct="1">
      <a:defRPr sz="11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06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5" y="10226676"/>
            <a:ext cx="4352607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6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19881" indent="0" algn="ctr">
              <a:buNone/>
              <a:defRPr/>
            </a:lvl2pPr>
            <a:lvl3pPr marL="839763" indent="0" algn="ctr">
              <a:buNone/>
              <a:defRPr/>
            </a:lvl3pPr>
            <a:lvl4pPr marL="1259644" indent="0" algn="ctr">
              <a:buNone/>
              <a:defRPr/>
            </a:lvl4pPr>
            <a:lvl5pPr marL="1679525" indent="0" algn="ctr">
              <a:buNone/>
              <a:defRPr/>
            </a:lvl5pPr>
            <a:lvl6pPr marL="2099406" indent="0" algn="ctr">
              <a:buNone/>
              <a:defRPr/>
            </a:lvl6pPr>
            <a:lvl7pPr marL="2519288" indent="0" algn="ctr">
              <a:buNone/>
              <a:defRPr/>
            </a:lvl7pPr>
            <a:lvl8pPr marL="2939169" indent="0" algn="ctr">
              <a:buNone/>
              <a:defRPr/>
            </a:lvl8pPr>
            <a:lvl9pPr marL="335905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5" y="2925764"/>
            <a:ext cx="10880725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925764"/>
            <a:ext cx="32492950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438"/>
            <a:ext cx="43526075" cy="6537325"/>
          </a:xfrm>
        </p:spPr>
        <p:txBody>
          <a:bodyPr anchor="t"/>
          <a:lstStyle>
            <a:lvl1pPr algn="l">
              <a:defRPr sz="364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538"/>
            <a:ext cx="43526075" cy="7200900"/>
          </a:xfrm>
        </p:spPr>
        <p:txBody>
          <a:bodyPr anchor="b"/>
          <a:lstStyle>
            <a:lvl1pPr marL="0" indent="0">
              <a:buNone/>
              <a:defRPr sz="1857"/>
            </a:lvl1pPr>
            <a:lvl2pPr marL="419881" indent="0">
              <a:buNone/>
              <a:defRPr sz="1643"/>
            </a:lvl2pPr>
            <a:lvl3pPr marL="839763" indent="0">
              <a:buNone/>
              <a:defRPr sz="1500"/>
            </a:lvl3pPr>
            <a:lvl4pPr marL="1259644" indent="0">
              <a:buNone/>
              <a:defRPr sz="1286"/>
            </a:lvl4pPr>
            <a:lvl5pPr marL="1679525" indent="0">
              <a:buNone/>
              <a:defRPr sz="1286"/>
            </a:lvl5pPr>
            <a:lvl6pPr marL="2099406" indent="0">
              <a:buNone/>
              <a:defRPr sz="1286"/>
            </a:lvl6pPr>
            <a:lvl7pPr marL="2519288" indent="0">
              <a:buNone/>
              <a:defRPr sz="1286"/>
            </a:lvl7pPr>
            <a:lvl8pPr marL="2939169" indent="0">
              <a:buNone/>
              <a:defRPr sz="1286"/>
            </a:lvl8pPr>
            <a:lvl9pPr marL="3359050" indent="0">
              <a:buNone/>
              <a:defRPr sz="12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9510714"/>
            <a:ext cx="21686837" cy="19750087"/>
          </a:xfrm>
        </p:spPr>
        <p:txBody>
          <a:bodyPr/>
          <a:lstStyle>
            <a:lvl1pPr>
              <a:defRPr sz="2571"/>
            </a:lvl1pPr>
            <a:lvl2pPr>
              <a:defRPr sz="2214"/>
            </a:lvl2pPr>
            <a:lvl3pPr>
              <a:defRPr sz="1857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2" y="9510714"/>
            <a:ext cx="21686838" cy="19750087"/>
          </a:xfrm>
        </p:spPr>
        <p:txBody>
          <a:bodyPr/>
          <a:lstStyle>
            <a:lvl1pPr>
              <a:defRPr sz="2571"/>
            </a:lvl1pPr>
            <a:lvl2pPr>
              <a:defRPr sz="2214"/>
            </a:lvl2pPr>
            <a:lvl3pPr>
              <a:defRPr sz="1857"/>
            </a:lvl3pPr>
            <a:lvl4pPr>
              <a:defRPr sz="1643"/>
            </a:lvl4pPr>
            <a:lvl5pPr>
              <a:defRPr sz="1643"/>
            </a:lvl5pPr>
            <a:lvl6pPr>
              <a:defRPr sz="1643"/>
            </a:lvl6pPr>
            <a:lvl7pPr>
              <a:defRPr sz="1643"/>
            </a:lvl7pPr>
            <a:lvl8pPr>
              <a:defRPr sz="1643"/>
            </a:lvl8pPr>
            <a:lvl9pPr>
              <a:defRPr sz="16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40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19881" indent="0">
              <a:buNone/>
              <a:defRPr sz="1857" b="1"/>
            </a:lvl2pPr>
            <a:lvl3pPr marL="839763" indent="0">
              <a:buNone/>
              <a:defRPr sz="1643" b="1"/>
            </a:lvl3pPr>
            <a:lvl4pPr marL="1259644" indent="0">
              <a:buNone/>
              <a:defRPr sz="1500" b="1"/>
            </a:lvl4pPr>
            <a:lvl5pPr marL="1679525" indent="0">
              <a:buNone/>
              <a:defRPr sz="1500" b="1"/>
            </a:lvl5pPr>
            <a:lvl6pPr marL="2099406" indent="0">
              <a:buNone/>
              <a:defRPr sz="1500" b="1"/>
            </a:lvl6pPr>
            <a:lvl7pPr marL="2519288" indent="0">
              <a:buNone/>
              <a:defRPr sz="1500" b="1"/>
            </a:lvl7pPr>
            <a:lvl8pPr marL="2939169" indent="0">
              <a:buNone/>
              <a:defRPr sz="1500" b="1"/>
            </a:lvl8pPr>
            <a:lvl9pPr marL="33590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1"/>
            <a:ext cx="22625050" cy="18965863"/>
          </a:xfrm>
        </p:spPr>
        <p:txBody>
          <a:bodyPr/>
          <a:lstStyle>
            <a:lvl1pPr>
              <a:defRPr sz="2214"/>
            </a:lvl1pPr>
            <a:lvl2pPr>
              <a:defRPr sz="1857"/>
            </a:lvl2pPr>
            <a:lvl3pPr>
              <a:defRPr sz="1643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7" y="7369175"/>
            <a:ext cx="22632988" cy="3070225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19881" indent="0">
              <a:buNone/>
              <a:defRPr sz="1857" b="1"/>
            </a:lvl2pPr>
            <a:lvl3pPr marL="839763" indent="0">
              <a:buNone/>
              <a:defRPr sz="1643" b="1"/>
            </a:lvl3pPr>
            <a:lvl4pPr marL="1259644" indent="0">
              <a:buNone/>
              <a:defRPr sz="1500" b="1"/>
            </a:lvl4pPr>
            <a:lvl5pPr marL="1679525" indent="0">
              <a:buNone/>
              <a:defRPr sz="1500" b="1"/>
            </a:lvl5pPr>
            <a:lvl6pPr marL="2099406" indent="0">
              <a:buNone/>
              <a:defRPr sz="1500" b="1"/>
            </a:lvl6pPr>
            <a:lvl7pPr marL="2519288" indent="0">
              <a:buNone/>
              <a:defRPr sz="1500" b="1"/>
            </a:lvl7pPr>
            <a:lvl8pPr marL="2939169" indent="0">
              <a:buNone/>
              <a:defRPr sz="1500" b="1"/>
            </a:lvl8pPr>
            <a:lvl9pPr marL="33590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7" y="10439401"/>
            <a:ext cx="22632988" cy="18965863"/>
          </a:xfrm>
        </p:spPr>
        <p:txBody>
          <a:bodyPr/>
          <a:lstStyle>
            <a:lvl1pPr>
              <a:defRPr sz="2214"/>
            </a:lvl1pPr>
            <a:lvl2pPr>
              <a:defRPr sz="1857"/>
            </a:lvl2pPr>
            <a:lvl3pPr>
              <a:defRPr sz="1643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7"/>
            <a:ext cx="16846550" cy="5576888"/>
          </a:xfrm>
        </p:spPr>
        <p:txBody>
          <a:bodyPr anchor="b"/>
          <a:lstStyle>
            <a:lvl1pPr algn="l">
              <a:defRPr sz="185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7"/>
            <a:ext cx="28625800" cy="28093988"/>
          </a:xfrm>
        </p:spPr>
        <p:txBody>
          <a:bodyPr/>
          <a:lstStyle>
            <a:lvl1pPr>
              <a:defRPr sz="2929"/>
            </a:lvl1pPr>
            <a:lvl2pPr>
              <a:defRPr sz="2571"/>
            </a:lvl2pPr>
            <a:lvl3pPr>
              <a:defRPr sz="2214"/>
            </a:lvl3pPr>
            <a:lvl4pPr>
              <a:defRPr sz="1857"/>
            </a:lvl4pPr>
            <a:lvl5pPr>
              <a:defRPr sz="1857"/>
            </a:lvl5pPr>
            <a:lvl6pPr>
              <a:defRPr sz="1857"/>
            </a:lvl6pPr>
            <a:lvl7pPr>
              <a:defRPr sz="1857"/>
            </a:lvl7pPr>
            <a:lvl8pPr>
              <a:defRPr sz="1857"/>
            </a:lvl8pPr>
            <a:lvl9pPr>
              <a:defRPr sz="185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286"/>
            </a:lvl1pPr>
            <a:lvl2pPr marL="419881" indent="0">
              <a:buNone/>
              <a:defRPr sz="1071"/>
            </a:lvl2pPr>
            <a:lvl3pPr marL="839763" indent="0">
              <a:buNone/>
              <a:defRPr sz="929"/>
            </a:lvl3pPr>
            <a:lvl4pPr marL="1259644" indent="0">
              <a:buNone/>
              <a:defRPr sz="857"/>
            </a:lvl4pPr>
            <a:lvl5pPr marL="1679525" indent="0">
              <a:buNone/>
              <a:defRPr sz="857"/>
            </a:lvl5pPr>
            <a:lvl6pPr marL="2099406" indent="0">
              <a:buNone/>
              <a:defRPr sz="857"/>
            </a:lvl6pPr>
            <a:lvl7pPr marL="2519288" indent="0">
              <a:buNone/>
              <a:defRPr sz="857"/>
            </a:lvl7pPr>
            <a:lvl8pPr marL="2939169" indent="0">
              <a:buNone/>
              <a:defRPr sz="857"/>
            </a:lvl8pPr>
            <a:lvl9pPr marL="3359050" indent="0">
              <a:buNone/>
              <a:defRPr sz="85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8" y="23042563"/>
            <a:ext cx="30724475" cy="2720975"/>
          </a:xfrm>
        </p:spPr>
        <p:txBody>
          <a:bodyPr anchor="b"/>
          <a:lstStyle>
            <a:lvl1pPr algn="l">
              <a:defRPr sz="185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8" y="2941639"/>
            <a:ext cx="30724475" cy="19750087"/>
          </a:xfrm>
        </p:spPr>
        <p:txBody>
          <a:bodyPr lIns="523996" tIns="261999" rIns="523996" bIns="261999"/>
          <a:lstStyle>
            <a:lvl1pPr marL="0" indent="0">
              <a:buNone/>
              <a:defRPr sz="2929"/>
            </a:lvl1pPr>
            <a:lvl2pPr marL="419881" indent="0">
              <a:buNone/>
              <a:defRPr sz="2571"/>
            </a:lvl2pPr>
            <a:lvl3pPr marL="839763" indent="0">
              <a:buNone/>
              <a:defRPr sz="2214"/>
            </a:lvl3pPr>
            <a:lvl4pPr marL="1259644" indent="0">
              <a:buNone/>
              <a:defRPr sz="1857"/>
            </a:lvl4pPr>
            <a:lvl5pPr marL="1679525" indent="0">
              <a:buNone/>
              <a:defRPr sz="1857"/>
            </a:lvl5pPr>
            <a:lvl6pPr marL="2099406" indent="0">
              <a:buNone/>
              <a:defRPr sz="1857"/>
            </a:lvl6pPr>
            <a:lvl7pPr marL="2519288" indent="0">
              <a:buNone/>
              <a:defRPr sz="1857"/>
            </a:lvl7pPr>
            <a:lvl8pPr marL="2939169" indent="0">
              <a:buNone/>
              <a:defRPr sz="1857"/>
            </a:lvl8pPr>
            <a:lvl9pPr marL="3359050" indent="0">
              <a:buNone/>
              <a:defRPr sz="1857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8" y="25763539"/>
            <a:ext cx="30724475" cy="3862387"/>
          </a:xfrm>
        </p:spPr>
        <p:txBody>
          <a:bodyPr/>
          <a:lstStyle>
            <a:lvl1pPr marL="0" indent="0">
              <a:buNone/>
              <a:defRPr sz="1286"/>
            </a:lvl1pPr>
            <a:lvl2pPr marL="419881" indent="0">
              <a:buNone/>
              <a:defRPr sz="1071"/>
            </a:lvl2pPr>
            <a:lvl3pPr marL="839763" indent="0">
              <a:buNone/>
              <a:defRPr sz="929"/>
            </a:lvl3pPr>
            <a:lvl4pPr marL="1259644" indent="0">
              <a:buNone/>
              <a:defRPr sz="857"/>
            </a:lvl4pPr>
            <a:lvl5pPr marL="1679525" indent="0">
              <a:buNone/>
              <a:defRPr sz="857"/>
            </a:lvl5pPr>
            <a:lvl6pPr marL="2099406" indent="0">
              <a:buNone/>
              <a:defRPr sz="857"/>
            </a:lvl6pPr>
            <a:lvl7pPr marL="2519288" indent="0">
              <a:buNone/>
              <a:defRPr sz="857"/>
            </a:lvl7pPr>
            <a:lvl8pPr marL="2939169" indent="0">
              <a:buNone/>
              <a:defRPr sz="857"/>
            </a:lvl8pPr>
            <a:lvl9pPr marL="3359050" indent="0">
              <a:buNone/>
              <a:defRPr sz="85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8400"/>
            <a:ext cx="3108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6388"/>
            <a:ext cx="31089600" cy="164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4286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3600"/>
            <a:ext cx="1158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4286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4286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2847321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19881" algn="ctr" defTabSz="3742484" rtl="0" fontAlgn="base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pitchFamily="-65" charset="0"/>
        </a:defRPr>
      </a:lvl6pPr>
      <a:lvl7pPr marL="839763" algn="ctr" defTabSz="3742484" rtl="0" fontAlgn="base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pitchFamily="-65" charset="0"/>
        </a:defRPr>
      </a:lvl7pPr>
      <a:lvl8pPr marL="1259644" algn="ctr" defTabSz="3742484" rtl="0" fontAlgn="base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pitchFamily="-65" charset="0"/>
        </a:defRPr>
      </a:lvl8pPr>
      <a:lvl9pPr marL="1679525" algn="ctr" defTabSz="3742484" rtl="0" fontAlgn="base">
        <a:spcBef>
          <a:spcPct val="0"/>
        </a:spcBef>
        <a:spcAft>
          <a:spcPct val="0"/>
        </a:spcAft>
        <a:defRPr sz="18000">
          <a:solidFill>
            <a:schemeClr val="tx2"/>
          </a:solidFill>
          <a:latin typeface="Times New Roman" pitchFamily="-65" charset="0"/>
        </a:defRPr>
      </a:lvl9pPr>
    </p:titleStyle>
    <p:bodyStyle>
      <a:lvl1pPr marL="1068656" indent="-1068656" algn="l" defTabSz="2847321" rtl="0" eaLnBrk="0" fontAlgn="base" hangingPunct="0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2313721" indent="-889332" algn="l" defTabSz="2847321" rtl="0" eaLnBrk="0" fontAlgn="base" hangingPunct="0">
        <a:spcBef>
          <a:spcPct val="20000"/>
        </a:spcBef>
        <a:spcAft>
          <a:spcPct val="0"/>
        </a:spcAft>
        <a:buChar char="–"/>
        <a:defRPr sz="8714">
          <a:solidFill>
            <a:schemeClr val="tx1"/>
          </a:solidFill>
          <a:latin typeface="+mn-lt"/>
          <a:ea typeface="ＭＳ Ｐゴシック" pitchFamily="-65" charset="-128"/>
        </a:defRPr>
      </a:lvl2pPr>
      <a:lvl3pPr marL="3558786" indent="-711466" algn="l" defTabSz="2847321" rtl="0" eaLnBrk="0" fontAlgn="base" hangingPunct="0">
        <a:spcBef>
          <a:spcPct val="20000"/>
        </a:spcBef>
        <a:spcAft>
          <a:spcPct val="0"/>
        </a:spcAft>
        <a:buChar char="•"/>
        <a:defRPr sz="7429">
          <a:solidFill>
            <a:schemeClr val="tx1"/>
          </a:solidFill>
          <a:latin typeface="+mn-lt"/>
          <a:ea typeface="ＭＳ Ｐゴシック" pitchFamily="-65" charset="-128"/>
        </a:defRPr>
      </a:lvl3pPr>
      <a:lvl4pPr marL="4983175" indent="-711466" algn="l" defTabSz="2847321" rtl="0" eaLnBrk="0" fontAlgn="base" hangingPunct="0">
        <a:spcBef>
          <a:spcPct val="20000"/>
        </a:spcBef>
        <a:spcAft>
          <a:spcPct val="0"/>
        </a:spcAft>
        <a:buChar char="–"/>
        <a:defRPr sz="6214">
          <a:solidFill>
            <a:schemeClr val="tx1"/>
          </a:solidFill>
          <a:latin typeface="+mn-lt"/>
          <a:ea typeface="ＭＳ Ｐゴシック" pitchFamily="-65" charset="-128"/>
        </a:defRPr>
      </a:lvl4pPr>
      <a:lvl5pPr marL="6406105" indent="-710008" algn="l" defTabSz="2847321" rtl="0" eaLnBrk="0" fontAlgn="base" hangingPunct="0">
        <a:spcBef>
          <a:spcPct val="20000"/>
        </a:spcBef>
        <a:spcAft>
          <a:spcPct val="0"/>
        </a:spcAft>
        <a:buChar char="»"/>
        <a:defRPr sz="6214">
          <a:solidFill>
            <a:schemeClr val="tx1"/>
          </a:solidFill>
          <a:latin typeface="+mn-lt"/>
          <a:ea typeface="ＭＳ Ｐゴシック" pitchFamily="-65" charset="-128"/>
        </a:defRPr>
      </a:lvl5pPr>
      <a:lvl6pPr marL="8840834" indent="-934528" algn="l" defTabSz="3742484" rtl="0" fontAlgn="base">
        <a:spcBef>
          <a:spcPct val="20000"/>
        </a:spcBef>
        <a:spcAft>
          <a:spcPct val="0"/>
        </a:spcAft>
        <a:buChar char="»"/>
        <a:defRPr sz="8143">
          <a:solidFill>
            <a:schemeClr val="tx1"/>
          </a:solidFill>
          <a:latin typeface="+mn-lt"/>
          <a:ea typeface="ＭＳ Ｐゴシック" pitchFamily="-65" charset="-128"/>
        </a:defRPr>
      </a:lvl6pPr>
      <a:lvl7pPr marL="9260715" indent="-934528" algn="l" defTabSz="3742484" rtl="0" fontAlgn="base">
        <a:spcBef>
          <a:spcPct val="20000"/>
        </a:spcBef>
        <a:spcAft>
          <a:spcPct val="0"/>
        </a:spcAft>
        <a:buChar char="»"/>
        <a:defRPr sz="8143">
          <a:solidFill>
            <a:schemeClr val="tx1"/>
          </a:solidFill>
          <a:latin typeface="+mn-lt"/>
          <a:ea typeface="ＭＳ Ｐゴシック" pitchFamily="-65" charset="-128"/>
        </a:defRPr>
      </a:lvl7pPr>
      <a:lvl8pPr marL="9680596" indent="-934528" algn="l" defTabSz="3742484" rtl="0" fontAlgn="base">
        <a:spcBef>
          <a:spcPct val="20000"/>
        </a:spcBef>
        <a:spcAft>
          <a:spcPct val="0"/>
        </a:spcAft>
        <a:buChar char="»"/>
        <a:defRPr sz="8143">
          <a:solidFill>
            <a:schemeClr val="tx1"/>
          </a:solidFill>
          <a:latin typeface="+mn-lt"/>
          <a:ea typeface="ＭＳ Ｐゴシック" pitchFamily="-65" charset="-128"/>
        </a:defRPr>
      </a:lvl8pPr>
      <a:lvl9pPr marL="10100478" indent="-934528" algn="l" defTabSz="3742484" rtl="0" fontAlgn="base">
        <a:spcBef>
          <a:spcPct val="20000"/>
        </a:spcBef>
        <a:spcAft>
          <a:spcPct val="0"/>
        </a:spcAft>
        <a:buChar char="»"/>
        <a:defRPr sz="8143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1pPr>
      <a:lvl2pPr marL="419881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2pPr>
      <a:lvl3pPr marL="839763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3pPr>
      <a:lvl4pPr marL="1259644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4pPr>
      <a:lvl5pPr marL="1679525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5pPr>
      <a:lvl6pPr marL="2099406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6pPr>
      <a:lvl7pPr marL="2519288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7pPr>
      <a:lvl8pPr marL="2939169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8pPr>
      <a:lvl9pPr marL="3359050" algn="l" defTabSz="419881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gif"/><Relationship Id="rId6" Type="http://schemas.openxmlformats.org/officeDocument/2006/relationships/image" Target="../media/image3.jpg"/><Relationship Id="rId7" Type="http://schemas.openxmlformats.org/officeDocument/2006/relationships/image" Target="../media/image4.jpg"/><Relationship Id="rId8" Type="http://schemas.openxmlformats.org/officeDocument/2006/relationships/image" Target="../media/image5.png"/><Relationship Id="rId9" Type="http://schemas.openxmlformats.org/officeDocument/2006/relationships/image" Target="../media/image6.jp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7528666" y="3068871"/>
            <a:ext cx="8577072" cy="14866335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lvl="0"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Preliminary Results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defTabSz="171450">
              <a:spcAft>
                <a:spcPts val="54600"/>
              </a:spcAft>
              <a:buFont typeface="Arial" panose="020B0604020202020204" pitchFamily="34" charset="0"/>
              <a:buChar char="•"/>
              <a:tabLst>
                <a:tab pos="3309938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Detection error rates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defTabSz="695291">
              <a:spcAft>
                <a:spcPts val="32400"/>
              </a:spcAft>
              <a:buFont typeface="Arial" panose="020B0604020202020204" pitchFamily="34" charset="0"/>
              <a:buChar char="•"/>
              <a:tabLst>
                <a:tab pos="380981" algn="l"/>
              </a:tabLst>
              <a:defRPr/>
            </a:pPr>
            <a:r>
              <a:rPr lang="en-US" sz="2400" b="1" dirty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Detection Error Tradeoff (DET) </a:t>
            </a:r>
            <a:r>
              <a:rPr lang="en-US" sz="2400" b="1" dirty="0" smtClean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curve:</a:t>
            </a:r>
            <a:endParaRPr lang="en-US" sz="2400" b="1" dirty="0">
              <a:ln w="0"/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defTabSz="82296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low false alarm rates, which is the most important area of the DET curve for this application, performance is comparable.</a:t>
            </a:r>
          </a:p>
          <a:p>
            <a:pPr marL="342900" indent="-342900" defTabSz="82296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additional feature typically increases computation time by </a:t>
            </a:r>
            <a:r>
              <a:rPr lang="en-US" sz="2400" b="1" smtClean="0">
                <a:ln w="0"/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14%.</a:t>
            </a:r>
            <a:endParaRPr lang="en-US" sz="2400" b="1" dirty="0">
              <a:ln w="0"/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defTabSz="171450">
              <a:spcAft>
                <a:spcPts val="58200"/>
              </a:spcAft>
              <a:buFont typeface="Arial" panose="020B0604020202020204" pitchFamily="34" charset="0"/>
              <a:buChar char="•"/>
              <a:tabLst>
                <a:tab pos="3309938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9483987" y="3068874"/>
            <a:ext cx="8577072" cy="23905926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Mel Frequency Cepstral Coefficients</a:t>
            </a:r>
            <a:endParaRPr lang="en-US" sz="3429" b="1" dirty="0">
              <a:solidFill>
                <a:srgbClr val="333399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Machine learning algorithms based on hidden Markov models and deep learning are used to learn mappings of EEG events to diagnoses.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system accepts multichannel EEG raw data files as input. Desired output is a transcribed signal and a probability vector with various probable diagnoses.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Currently a filter bank-based cepstral analysis (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MFCC) is used to convert EEG signals to features.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signal is analyzed in 1 sec epochs using 100 msec frames. HMMs are used to map frames to epochs and classify epochs.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differential energy feature is defined as the difference between the maximum and minimum energy in a window (typically 9 secs in duration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performance of a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pattern recognition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system can be greatly enhanced by adding time derivatives to the basic static parameters.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Derivatives are calculated using a standard regression approach.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delta features are calculated using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window of 5 frames centered about the current frame.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delta-delta features (acceleration) are calculated in the same way as the delta coefficients, but over the delta coefficients instead of over the static coefficients.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Derivatives accentuate spectral dynamics.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95291">
              <a:spcBef>
                <a:spcPts val="1800"/>
              </a:spcBef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Feature Extraction Methods</a:t>
            </a:r>
            <a:endParaRPr lang="en-US" sz="3429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424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Feature extraction reduces the sampled data sequence to a sequence of vectors that contain the most relevant information for classification: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638569">
              <a:spcBef>
                <a:spcPts val="0"/>
              </a:spcBef>
              <a:spcAft>
                <a:spcPts val="1286"/>
              </a:spcAft>
              <a:tabLst>
                <a:tab pos="349901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endParaRPr lang="en-US" sz="257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72010" y="3068871"/>
            <a:ext cx="8577072" cy="9438815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Abstract</a:t>
            </a:r>
            <a:endParaRPr lang="en-US" sz="3429" b="1" dirty="0">
              <a:solidFill>
                <a:srgbClr val="333399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emergence of big data and deep learning is enabling the ability to automatically learn how to interpret EEGs from a big data archive.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AutoEEG</a:t>
            </a:r>
            <a:r>
              <a:rPr lang="en-US" sz="2400" b="1" baseline="30000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TM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is a system that automatically recognizes specific events in the EEG data and generates annotations.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system detects three events of clinical interest (PLED, GPLE and SPSW) and three events used to model background noise (ARTF, EYEM and BCKG).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current system uses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 enhanced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feature extraction approach based on Mel Frequency Cepstral Coefficients (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MFCC’s) together with differential energy, first and second derivatives.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study evaluated a range of features by augmenting the standard feature vector with one additional feature.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Maximum Fractal Length (MFL) provided the greatest reduction in error rate, though the improvements were not statistically significant.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None of the features improved performance over the baseline MFCC approach.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57200" y="12736287"/>
            <a:ext cx="8577072" cy="14238512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>
            <a:defPPr>
              <a:defRPr lang="en-US"/>
            </a:defPPr>
            <a:lvl1pPr defTabSz="893979">
              <a:spcAft>
                <a:spcPts val="1800"/>
              </a:spcAft>
              <a:tabLst>
                <a:tab pos="489852" algn="l"/>
              </a:tabLst>
              <a:defRPr sz="48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lvl="1" defTabSz="893979">
              <a:spcAft>
                <a:spcPts val="1800"/>
              </a:spcAft>
              <a:tabLst>
                <a:tab pos="489852" algn="l"/>
              </a:tabLst>
              <a:defRPr sz="3600" b="1">
                <a:latin typeface="Arial" pitchFamily="34" charset="0"/>
                <a:cs typeface="Arial" pitchFamily="34" charset="0"/>
              </a:defRPr>
            </a:lvl2pPr>
          </a:lstStyle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200" dirty="0"/>
              <a:t>Introduction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dirty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Electroencephalography (EEG) measures the electrical activity in the brain and is used to diagnose patients suffering from </a:t>
            </a: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neurological disorders such as epilepsy </a:t>
            </a:r>
            <a:r>
              <a:rPr lang="en-US" sz="2400" dirty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and strokes.</a:t>
            </a:r>
          </a:p>
          <a:p>
            <a:pPr marL="365760" indent="-365760" defTabSz="3072077">
              <a:spcBef>
                <a:spcPts val="0"/>
              </a:spcBef>
              <a:spcAft>
                <a:spcPts val="366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AutoEEG</a:t>
            </a:r>
            <a:r>
              <a:rPr lang="en-US" sz="2400" baseline="300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TM</a:t>
            </a: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 uses </a:t>
            </a:r>
            <a:r>
              <a:rPr lang="en-US" sz="2400" dirty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a speech recognition approach for classifying 1 second epochs of an EEG signal into one of events: generalized periodic epileptiform discharge (GPED), periodic lateralized epileptiform discharge (PLEDs), spike and sharp wave (SPSW), artifact (ARTF), eye movement (EYEM), and background activity (BCKG</a:t>
            </a: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). </a:t>
            </a:r>
            <a:endParaRPr lang="en-US" sz="2400" dirty="0">
              <a:ln w="0"/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AutoEEG</a:t>
            </a:r>
            <a:r>
              <a:rPr lang="en-US" sz="2400" baseline="300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TM</a:t>
            </a:r>
            <a:r>
              <a:rPr lang="en-US" sz="2400" dirty="0" smtClean="0">
                <a:ln w="0"/>
                <a:solidFill>
                  <a:schemeClr val="tx1"/>
                </a:solidFill>
                <a:ea typeface="Verdana" panose="020B0604030504040204" pitchFamily="34" charset="0"/>
              </a:rPr>
              <a:t> is based on a hidden Markov model (HMM) approach to modeling the temporal evolution of the spectrum.</a:t>
            </a:r>
          </a:p>
          <a:p>
            <a:pPr marL="314911" indent="-31491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71" dirty="0" smtClean="0">
                <a:solidFill>
                  <a:schemeClr val="tx1"/>
                </a:solidFill>
              </a:rPr>
              <a:t>A maximum likelihood (ML) approach is used to train standard three-state HMMs consisting of </a:t>
            </a:r>
            <a:r>
              <a:rPr lang="en-US" sz="2571" dirty="0">
                <a:solidFill>
                  <a:schemeClr val="tx1"/>
                </a:solidFill>
              </a:rPr>
              <a:t>8</a:t>
            </a:r>
            <a:r>
              <a:rPr lang="en-US" sz="2571" dirty="0" smtClean="0">
                <a:solidFill>
                  <a:schemeClr val="tx1"/>
                </a:solidFill>
              </a:rPr>
              <a:t> Gaussian mixtures per state and diagonal covariance matrices.</a:t>
            </a:r>
          </a:p>
          <a:p>
            <a:pPr marL="314911" indent="-31491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71" dirty="0" smtClean="0">
                <a:solidFill>
                  <a:schemeClr val="tx1"/>
                </a:solidFill>
              </a:rPr>
              <a:t>A frame duration of 0.1 secs is used to model 1second epochs of the signal.</a:t>
            </a:r>
          </a:p>
          <a:p>
            <a:pPr marL="314911" indent="-31491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71" dirty="0" smtClean="0">
                <a:solidFill>
                  <a:schemeClr val="tx1"/>
                </a:solidFill>
              </a:rPr>
              <a:t>An ML approach is used for classification.</a:t>
            </a:r>
            <a:endParaRPr lang="en-US" sz="2571" dirty="0">
              <a:solidFill>
                <a:schemeClr val="tx1"/>
              </a:solidFill>
            </a:endParaRPr>
          </a:p>
          <a:p>
            <a:endParaRPr lang="en-US" sz="3429" dirty="0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7528666" y="18190029"/>
            <a:ext cx="8577072" cy="878477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Summary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results presented here were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obtained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using a small pilot corpus that is designed to give rapid turnaround on experiments.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Our preliminary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results show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that features such as the Modified Fractal Length and Willison amplitude can improve performance slightly.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Additional experiments need to be run on the entire TUH EEG Corpus.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Experiments investigating combinations of these features and optimal ways to weight these combinations will yield more insight into the potential benefits of an expanded feature set.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Additional features based on frequency domain information (e.g., frequency ratio) will be explored.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695291">
              <a:spcAft>
                <a:spcPts val="1200"/>
              </a:spcAft>
              <a:tabLst>
                <a:tab pos="380981" algn="l"/>
              </a:tabLst>
              <a:defRPr/>
            </a:pPr>
            <a:r>
              <a:rPr lang="en-US" sz="3429" b="1" dirty="0">
                <a:solidFill>
                  <a:srgbClr val="333399"/>
                </a:solidFill>
                <a:latin typeface="Arial" panose="020B0604020202020204" pitchFamily="34" charset="0"/>
                <a:cs typeface="Arial" pitchFamily="34" charset="0"/>
              </a:rPr>
              <a:t>Acknowledgements</a:t>
            </a: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research was also supported by the Brazil Scientific Mobility Program (BSMP) and the Institute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Education (IIE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314911" indent="-314911" defTabSz="638569">
              <a:spcBef>
                <a:spcPts val="0"/>
              </a:spcBef>
              <a:spcAft>
                <a:spcPts val="1286"/>
              </a:spcAft>
              <a:buFont typeface="Arial" pitchFamily="34" charset="0"/>
              <a:buChar char="•"/>
              <a:tabLst>
                <a:tab pos="349901" algn="l"/>
              </a:tabLst>
              <a:defRPr/>
            </a:pPr>
            <a:endParaRPr lang="en-US" sz="342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8529751" y="3068873"/>
            <a:ext cx="8577072" cy="23905927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326571" tIns="32657" rIns="326571" bIns="32657"/>
          <a:lstStyle/>
          <a:p>
            <a:pPr defTabSz="638569">
              <a:spcAft>
                <a:spcPts val="1714"/>
              </a:spcAft>
              <a:tabLst>
                <a:tab pos="34990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Experimental Design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pilot study was conducted on a small data set of 12 EEG sessions for training and an independent set of 12 EEGs for evaluation. This data contains a rich variety of signal events.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 small set was chosen so that parameter tuning experiments could be conducted quickly.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data was sampled at 250 Hz and analyzed using a frame duration of 0.1 secs and an analysis window duration of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0.2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secs 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(50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samples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).</a:t>
            </a: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3072077">
              <a:spcBef>
                <a:spcPts val="0"/>
              </a:spcBef>
              <a:spcAft>
                <a:spcPts val="1200"/>
              </a:spcAft>
              <a:tabLst>
                <a:tab pos="349901" algn="l"/>
              </a:tabLst>
              <a:defRPr/>
            </a:pPr>
            <a:r>
              <a:rPr lang="en-US" sz="343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sz="3430" b="1" dirty="0">
              <a:latin typeface="Arial"/>
              <a:cs typeface="Arial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MFCC coefficients for each EDF file (</a:t>
            </a:r>
            <a:r>
              <a:rPr lang="en-US" sz="2400" b="1" dirty="0"/>
              <a:t>EEG </a:t>
            </a:r>
            <a:r>
              <a:rPr lang="en-US" sz="2400" b="1" dirty="0" smtClean="0"/>
              <a:t>Signals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 are stored in one HTK file per channel before the derivatives computation.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selected new feature is calculated in a per window basis over each channel of the EEG signals and added to the respective HTK file immediately after the MFCC’s.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derivatives are then computed over each window (feature vector) resulting in a total of 30 features per vector.</a:t>
            </a:r>
          </a:p>
          <a:p>
            <a:pPr defTabSz="638569">
              <a:spcBef>
                <a:spcPts val="1800"/>
              </a:spcBef>
              <a:spcAft>
                <a:spcPts val="1200"/>
              </a:spcAft>
              <a:tabLst>
                <a:tab pos="349901" algn="l"/>
              </a:tabLst>
              <a:defRPr/>
            </a:pPr>
            <a:r>
              <a:rPr lang="en-US" sz="3429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Baseline Performance</a:t>
            </a:r>
            <a:endParaRPr lang="en-US" sz="2571" b="1" dirty="0" smtClean="0">
              <a:latin typeface="Arial"/>
              <a:cs typeface="Arial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 </a:t>
            </a:r>
            <a:r>
              <a:rPr lang="en-US" sz="2400" b="1" dirty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error confusion matrix for the HMM-based system (MFCC’s</a:t>
            </a:r>
            <a:r>
              <a:rPr lang="en-US" sz="2400" b="1" dirty="0" smtClean="0">
                <a:ln w="0"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):</a:t>
            </a: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endParaRPr lang="en-US" sz="2400" b="1" dirty="0" smtClean="0">
              <a:ln w="0"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Accurate detection of the SPSW class is most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since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it is the most important indicator of a potential neurological disorder.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Additional analytics can be applied to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labeled as PLED or GPED.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365760" defTabSz="3072077">
              <a:spcBef>
                <a:spcPts val="0"/>
              </a:spcBef>
              <a:spcAft>
                <a:spcPts val="244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Collapsing the background noise classes into a single class gives this confusion matrix: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detection error rate for 6 classes is 33.2% and 17.8% for the collapsed 4 classes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5760" indent="-365760" defTabSz="3072077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49901" algn="l"/>
              </a:tabLst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post processing steps are used to further improve performance, but these were not applied in this study.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3198" y="489715"/>
            <a:ext cx="355820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95325">
              <a:spcAft>
                <a:spcPts val="1200"/>
              </a:spcAft>
              <a:tabLst>
                <a:tab pos="381000" algn="l"/>
              </a:tabLst>
            </a:pPr>
            <a:r>
              <a:rPr lang="en-US" sz="4800" b="1" cap="all" dirty="0" smtClean="0">
                <a:solidFill>
                  <a:srgbClr val="333399"/>
                </a:solidFill>
                <a:latin typeface="Arial" pitchFamily="34" charset="0"/>
                <a:ea typeface="+mn-ea"/>
                <a:cs typeface="Arial" pitchFamily="34" charset="0"/>
              </a:rPr>
              <a:t>feature extraction methods for EEG EVENT DETECTION</a:t>
            </a:r>
          </a:p>
          <a:p>
            <a:pPr algn="ctr" defTabSz="695325">
              <a:spcAft>
                <a:spcPts val="1200"/>
              </a:spcAft>
              <a:tabLst>
                <a:tab pos="381000" algn="l"/>
              </a:tabLst>
            </a:pPr>
            <a:r>
              <a:rPr lang="en-US" sz="3200" b="1" dirty="0">
                <a:latin typeface="Arial" pitchFamily="34" charset="0"/>
                <a:ea typeface="+mn-ea"/>
                <a:cs typeface="Arial" pitchFamily="34" charset="0"/>
              </a:rPr>
              <a:t>Anderson G. Moura, Dr. Iyad Obeid and Dr. Joseph Picone</a:t>
            </a:r>
          </a:p>
          <a:p>
            <a:pPr algn="ctr" defTabSz="695325">
              <a:spcAft>
                <a:spcPts val="0"/>
              </a:spcAft>
              <a:tabLst>
                <a:tab pos="381000" algn="l"/>
              </a:tabLst>
            </a:pPr>
            <a:r>
              <a:rPr lang="en-US" sz="3200" b="1" dirty="0">
                <a:latin typeface="Arial" pitchFamily="34" charset="0"/>
                <a:ea typeface="+mn-ea"/>
                <a:cs typeface="Arial" pitchFamily="34" charset="0"/>
              </a:rPr>
              <a:t>The Neural Engineering Data Consortium, Temple University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198" y="479383"/>
            <a:ext cx="5805866" cy="89015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807531" y="1193092"/>
            <a:ext cx="409082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32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32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457200"/>
            <a:ext cx="35661600" cy="26517600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Text Box 176"/>
          <p:cNvSpPr txBox="1">
            <a:spLocks noChangeArrowheads="1"/>
          </p:cNvSpPr>
          <p:nvPr/>
        </p:nvSpPr>
        <p:spPr bwMode="auto">
          <a:xfrm>
            <a:off x="30345019" y="538097"/>
            <a:ext cx="442891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>
            <a:spAutoFit/>
          </a:bodyPr>
          <a:lstStyle/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College of Engineering</a:t>
            </a:r>
          </a:p>
          <a:p>
            <a:pPr algn="r" defTabSz="695291">
              <a:tabLst>
                <a:tab pos="3657418" algn="ctr"/>
              </a:tabLst>
              <a:defRPr/>
            </a:pPr>
            <a:r>
              <a:rPr lang="en-US" sz="2800" b="1" dirty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Temple </a:t>
            </a:r>
            <a:r>
              <a:rPr lang="en-US" sz="2800" b="1" dirty="0" smtClean="0">
                <a:solidFill>
                  <a:srgbClr val="B30738"/>
                </a:solidFill>
                <a:latin typeface="Arial" pitchFamily="34" charset="0"/>
                <a:cs typeface="Arial" pitchFamily="34" charset="0"/>
              </a:rPr>
              <a:t>University</a:t>
            </a:r>
            <a:endParaRPr lang="en-US" sz="2800" b="1" dirty="0">
              <a:solidFill>
                <a:srgbClr val="B3073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3" descr="logo_temple_basic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5551" y="283094"/>
            <a:ext cx="1310187" cy="1371600"/>
          </a:xfrm>
          <a:prstGeom prst="rect">
            <a:avLst/>
          </a:prstGeom>
        </p:spPr>
      </p:pic>
      <p:pic>
        <p:nvPicPr>
          <p:cNvPr id="33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94" y="17776489"/>
            <a:ext cx="8010917" cy="3844143"/>
          </a:xfrm>
          <a:prstGeom prst="rect">
            <a:avLst/>
          </a:prstGeom>
        </p:spPr>
      </p:pic>
      <p:sp>
        <p:nvSpPr>
          <p:cNvPr id="40" name="CaixaDeTexto 3"/>
          <p:cNvSpPr txBox="1"/>
          <p:nvPr/>
        </p:nvSpPr>
        <p:spPr>
          <a:xfrm>
            <a:off x="577341" y="21648052"/>
            <a:ext cx="858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 An example of a spike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475"/>
          <a:stretch/>
        </p:blipFill>
        <p:spPr>
          <a:xfrm>
            <a:off x="9758240" y="21006263"/>
            <a:ext cx="3963330" cy="4607832"/>
          </a:xfrm>
          <a:prstGeom prst="rect">
            <a:avLst/>
          </a:prstGeom>
        </p:spPr>
      </p:pic>
      <p:pic>
        <p:nvPicPr>
          <p:cNvPr id="41" name="Imagem 4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84"/>
          <a:stretch/>
        </p:blipFill>
        <p:spPr>
          <a:xfrm>
            <a:off x="13912071" y="21005991"/>
            <a:ext cx="3959077" cy="4713604"/>
          </a:xfrm>
          <a:prstGeom prst="rect">
            <a:avLst/>
          </a:prstGeom>
        </p:spPr>
      </p:pic>
      <p:sp>
        <p:nvSpPr>
          <p:cNvPr id="44" name="CaixaDeTexto 3"/>
          <p:cNvSpPr txBox="1"/>
          <p:nvPr/>
        </p:nvSpPr>
        <p:spPr>
          <a:xfrm>
            <a:off x="9479242" y="25874256"/>
            <a:ext cx="866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3: Mathematical definitions for a variety of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features evaluated in this study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00787" y="9010915"/>
            <a:ext cx="8301377" cy="2904359"/>
          </a:xfrm>
          <a:prstGeom prst="rect">
            <a:avLst/>
          </a:prstGeom>
        </p:spPr>
      </p:pic>
      <p:sp>
        <p:nvSpPr>
          <p:cNvPr id="34" name="CaixaDeTexto 3"/>
          <p:cNvSpPr txBox="1"/>
          <p:nvPr/>
        </p:nvSpPr>
        <p:spPr>
          <a:xfrm>
            <a:off x="9479242" y="12004621"/>
            <a:ext cx="858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 Feature Extraction Process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677947"/>
              </p:ext>
            </p:extLst>
          </p:nvPr>
        </p:nvGraphicFramePr>
        <p:xfrm>
          <a:off x="18840450" y="14280542"/>
          <a:ext cx="7991865" cy="423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695"/>
                <a:gridCol w="1141695"/>
                <a:gridCol w="1141695"/>
                <a:gridCol w="1141695"/>
                <a:gridCol w="1141695"/>
                <a:gridCol w="1141695"/>
                <a:gridCol w="1141695"/>
              </a:tblGrid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SPSW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BCKG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SPSW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53.73%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64.15%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83.09%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BCKG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70460"/>
              </p:ext>
            </p:extLst>
          </p:nvPr>
        </p:nvGraphicFramePr>
        <p:xfrm>
          <a:off x="28814922" y="4472751"/>
          <a:ext cx="6008478" cy="6314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826"/>
                <a:gridCol w="2002826"/>
                <a:gridCol w="2002826"/>
              </a:tblGrid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</a:rPr>
                        <a:t> 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lasses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Classes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006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MFCCs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IEMG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MAV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MMAV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SSI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VAR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RMS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V3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LOG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WL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AAC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DASDV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MFL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MYOP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WAMP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TTP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808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MDF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5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550658"/>
              </p:ext>
            </p:extLst>
          </p:nvPr>
        </p:nvGraphicFramePr>
        <p:xfrm>
          <a:off x="19141239" y="21896618"/>
          <a:ext cx="7395410" cy="262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082"/>
                <a:gridCol w="1479082"/>
                <a:gridCol w="1479082"/>
                <a:gridCol w="1479082"/>
                <a:gridCol w="1479082"/>
              </a:tblGrid>
              <a:tr h="525779"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BCKG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SPSW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BCKG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SPSW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40.91%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53.60%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65.67%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303" y="11558309"/>
            <a:ext cx="8215798" cy="363542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19800</TotalTime>
  <Words>940</Words>
  <Application>Microsoft Macintosh PowerPoint</Application>
  <PresentationFormat>Custom</PresentationFormat>
  <Paragraphs>216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Helvetica</vt:lpstr>
      <vt:lpstr>Monotype Corsiva</vt:lpstr>
      <vt:lpstr>ＭＳ Ｐゴシック</vt:lpstr>
      <vt:lpstr>Times New Roman</vt:lpstr>
      <vt:lpstr>Verdana</vt:lpstr>
      <vt:lpstr>Arial</vt:lpstr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Joseph Picone</cp:lastModifiedBy>
  <cp:revision>985</cp:revision>
  <cp:lastPrinted>2009-04-08T18:36:54Z</cp:lastPrinted>
  <dcterms:created xsi:type="dcterms:W3CDTF">2009-07-23T17:37:26Z</dcterms:created>
  <dcterms:modified xsi:type="dcterms:W3CDTF">2015-08-07T20:39:25Z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