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6576000" cy="27432000"/>
  <p:notesSz cx="7010400" cy="9296400"/>
  <p:defaultTextStyle>
    <a:defPPr>
      <a:defRPr lang="en-US"/>
    </a:defPPr>
    <a:lvl1pPr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1pPr>
    <a:lvl2pPr marL="457098"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2pPr>
    <a:lvl3pPr marL="914196"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3pPr>
    <a:lvl4pPr marL="1371296"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4pPr>
    <a:lvl5pPr marL="1828394" algn="l" rtl="0" fontAlgn="base">
      <a:spcBef>
        <a:spcPct val="0"/>
      </a:spcBef>
      <a:spcAft>
        <a:spcPct val="0"/>
      </a:spcAft>
      <a:defRPr sz="2411" kern="1200">
        <a:solidFill>
          <a:schemeClr val="tx1"/>
        </a:solidFill>
        <a:latin typeface="Helvetica" pitchFamily="-111" charset="0"/>
        <a:ea typeface="ＭＳ Ｐゴシック" pitchFamily="-111" charset="-128"/>
        <a:cs typeface="+mn-cs"/>
      </a:defRPr>
    </a:lvl5pPr>
    <a:lvl6pPr marL="2285492" algn="l" defTabSz="914196" rtl="0" eaLnBrk="1" latinLnBrk="0" hangingPunct="1">
      <a:defRPr sz="2411" kern="1200">
        <a:solidFill>
          <a:schemeClr val="tx1"/>
        </a:solidFill>
        <a:latin typeface="Helvetica" pitchFamily="-111" charset="0"/>
        <a:ea typeface="ＭＳ Ｐゴシック" pitchFamily="-111" charset="-128"/>
        <a:cs typeface="+mn-cs"/>
      </a:defRPr>
    </a:lvl6pPr>
    <a:lvl7pPr marL="2742590" algn="l" defTabSz="914196" rtl="0" eaLnBrk="1" latinLnBrk="0" hangingPunct="1">
      <a:defRPr sz="2411" kern="1200">
        <a:solidFill>
          <a:schemeClr val="tx1"/>
        </a:solidFill>
        <a:latin typeface="Helvetica" pitchFamily="-111" charset="0"/>
        <a:ea typeface="ＭＳ Ｐゴシック" pitchFamily="-111" charset="-128"/>
        <a:cs typeface="+mn-cs"/>
      </a:defRPr>
    </a:lvl7pPr>
    <a:lvl8pPr marL="3199689" algn="l" defTabSz="914196" rtl="0" eaLnBrk="1" latinLnBrk="0" hangingPunct="1">
      <a:defRPr sz="2411" kern="1200">
        <a:solidFill>
          <a:schemeClr val="tx1"/>
        </a:solidFill>
        <a:latin typeface="Helvetica" pitchFamily="-111" charset="0"/>
        <a:ea typeface="ＭＳ Ｐゴシック" pitchFamily="-111" charset="-128"/>
        <a:cs typeface="+mn-cs"/>
      </a:defRPr>
    </a:lvl8pPr>
    <a:lvl9pPr marL="3656787" algn="l" defTabSz="914196" rtl="0" eaLnBrk="1" latinLnBrk="0" hangingPunct="1">
      <a:defRPr sz="2411" kern="1200">
        <a:solidFill>
          <a:schemeClr val="tx1"/>
        </a:solidFill>
        <a:latin typeface="Helvetica" pitchFamily="-111" charset="0"/>
        <a:ea typeface="ＭＳ Ｐゴシック" pitchFamily="-111" charset="-128"/>
        <a:cs typeface="+mn-cs"/>
      </a:defRPr>
    </a:lvl9pPr>
  </p:defaultTextStyle>
  <p:extLst>
    <p:ext uri="{EFAFB233-063F-42B5-8137-9DF3F51BA10A}">
      <p15:sldGuideLst xmlns:p15="http://schemas.microsoft.com/office/powerpoint/2012/main">
        <p15:guide id="1" orient="horz" pos="17104" userDrawn="1">
          <p15:clr>
            <a:srgbClr val="A4A3A4"/>
          </p15:clr>
        </p15:guide>
        <p15:guide id="2" orient="horz" pos="328" userDrawn="1">
          <p15:clr>
            <a:srgbClr val="A4A3A4"/>
          </p15:clr>
        </p15:guide>
        <p15:guide id="3" pos="2831" userDrawn="1">
          <p15:clr>
            <a:srgbClr val="A4A3A4"/>
          </p15:clr>
        </p15:guide>
        <p15:guide id="4" pos="171" userDrawn="1">
          <p15:clr>
            <a:srgbClr val="A4A3A4"/>
          </p15:clr>
        </p15:guide>
        <p15:guide id="5" pos="5750" userDrawn="1">
          <p15:clr>
            <a:srgbClr val="A4A3A4"/>
          </p15:clr>
        </p15:guide>
        <p15:guide id="6" pos="21119" userDrawn="1">
          <p15:clr>
            <a:srgbClr val="A4A3A4"/>
          </p15:clr>
        </p15:guide>
        <p15:guide id="7" pos="14399" userDrawn="1">
          <p15:clr>
            <a:srgbClr val="A4A3A4"/>
          </p15:clr>
        </p15:guide>
        <p15:guide id="8" pos="12796" userDrawn="1">
          <p15:clr>
            <a:srgbClr val="A4A3A4"/>
          </p15:clr>
        </p15:guide>
        <p15:guide id="9" orient="horz" pos="17113" userDrawn="1">
          <p15:clr>
            <a:srgbClr val="A4A3A4"/>
          </p15:clr>
        </p15:guide>
        <p15:guide id="10" pos="14809" userDrawn="1">
          <p15:clr>
            <a:srgbClr val="A4A3A4"/>
          </p15:clr>
        </p15:guide>
        <p15:guide id="11" pos="17419" userDrawn="1">
          <p15:clr>
            <a:srgbClr val="A4A3A4"/>
          </p15:clr>
        </p15:guide>
        <p15:guide id="12" pos="22261" userDrawn="1">
          <p15:clr>
            <a:srgbClr val="A4A3A4"/>
          </p15:clr>
        </p15:guide>
        <p15:guide id="13" pos="10896" userDrawn="1">
          <p15:clr>
            <a:srgbClr val="A4A3A4"/>
          </p15:clr>
        </p15:guide>
        <p15:guide id="14" pos="2288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9F9"/>
    <a:srgbClr val="F2F2F2"/>
    <a:srgbClr val="C9C9ED"/>
    <a:srgbClr val="BE0F34"/>
    <a:srgbClr val="FFF3F3"/>
    <a:srgbClr val="333399"/>
    <a:srgbClr val="F0F0FA"/>
    <a:srgbClr val="0000FF"/>
    <a:srgbClr val="FFFFE1"/>
    <a:srgbClr val="800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73" autoAdjust="0"/>
    <p:restoredTop sz="96552" autoAdjust="0"/>
  </p:normalViewPr>
  <p:slideViewPr>
    <p:cSldViewPr snapToGrid="0" showGuides="1">
      <p:cViewPr>
        <p:scale>
          <a:sx n="125" d="100"/>
          <a:sy n="125" d="100"/>
        </p:scale>
        <p:origin x="-6365" y="-4694"/>
      </p:cViewPr>
      <p:guideLst>
        <p:guide orient="horz" pos="17104"/>
        <p:guide orient="horz" pos="328"/>
        <p:guide pos="2831"/>
        <p:guide pos="171"/>
        <p:guide pos="5750"/>
        <p:guide pos="21119"/>
        <p:guide pos="14399"/>
        <p:guide pos="12796"/>
        <p:guide orient="horz" pos="17113"/>
        <p:guide pos="14809"/>
        <p:guide pos="17419"/>
        <p:guide pos="22261"/>
        <p:guide pos="10896"/>
        <p:guide pos="22882"/>
      </p:guideLst>
    </p:cSldViewPr>
  </p:slideViewPr>
  <p:outlineViewPr>
    <p:cViewPr>
      <p:scale>
        <a:sx n="25" d="100"/>
        <a:sy n="25"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eaLnBrk="0" hangingPunct="0">
              <a:defRPr sz="200"/>
            </a:lvl1pPr>
          </a:lstStyle>
          <a:p>
            <a:pPr>
              <a:defRPr/>
            </a:pPr>
            <a:endParaRPr lang="en-US" dirty="0"/>
          </a:p>
        </p:txBody>
      </p:sp>
      <p:sp>
        <p:nvSpPr>
          <p:cNvPr id="163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17721" tIns="8861" rIns="17721" bIns="8861" numCol="1" anchor="t" anchorCtr="0" compatLnSpc="1">
            <a:prstTxWarp prst="textNoShape">
              <a:avLst/>
            </a:prstTxWarp>
          </a:bodyPr>
          <a:lstStyle>
            <a:lvl1pPr algn="r" eaLnBrk="0" hangingPunct="0">
              <a:defRPr sz="200"/>
            </a:lvl1pPr>
          </a:lstStyle>
          <a:p>
            <a:pPr>
              <a:defRPr/>
            </a:pPr>
            <a:fld id="{1D941F17-B025-4BAA-9A7A-F5801763A34F}" type="datetime1">
              <a:rPr lang="en-US"/>
              <a:pPr>
                <a:defRPr/>
              </a:pPr>
              <a:t>11/4/2015</a:t>
            </a:fld>
            <a:endParaRPr lang="en-US" dirty="0"/>
          </a:p>
        </p:txBody>
      </p:sp>
      <p:sp>
        <p:nvSpPr>
          <p:cNvPr id="163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eaLnBrk="0" hangingPunct="0">
              <a:defRPr sz="200"/>
            </a:lvl1pPr>
          </a:lstStyle>
          <a:p>
            <a:pPr>
              <a:defRPr/>
            </a:pPr>
            <a:endParaRPr lang="en-US" dirty="0"/>
          </a:p>
        </p:txBody>
      </p:sp>
      <p:sp>
        <p:nvSpPr>
          <p:cNvPr id="163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17721" tIns="8861" rIns="17721" bIns="8861" numCol="1" anchor="b" anchorCtr="0" compatLnSpc="1">
            <a:prstTxWarp prst="textNoShape">
              <a:avLst/>
            </a:prstTxWarp>
          </a:bodyPr>
          <a:lstStyle>
            <a:lvl1pPr algn="r" eaLnBrk="0" hangingPunct="0">
              <a:defRPr sz="200"/>
            </a:lvl1pPr>
          </a:lstStyle>
          <a:p>
            <a:pPr>
              <a:defRPr/>
            </a:pPr>
            <a:fld id="{7164F600-FCDE-4693-AEFA-BCE463254DD9}" type="slidenum">
              <a:rPr lang="en-US"/>
              <a:pPr>
                <a:defRPr/>
              </a:pPr>
              <a:t>‹#›</a:t>
            </a:fld>
            <a:endParaRPr lang="en-US" dirty="0"/>
          </a:p>
        </p:txBody>
      </p:sp>
    </p:spTree>
    <p:extLst>
      <p:ext uri="{BB962C8B-B14F-4D97-AF65-F5344CB8AC3E}">
        <p14:creationId xmlns:p14="http://schemas.microsoft.com/office/powerpoint/2010/main" val="2291408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17721" tIns="8861" rIns="17721" bIns="8861" rtlCol="0"/>
          <a:lstStyle>
            <a:lvl1pPr algn="l">
              <a:defRPr sz="200">
                <a:ea typeface="+mn-ea"/>
              </a:defRPr>
            </a:lvl1pPr>
          </a:lstStyle>
          <a:p>
            <a:pPr>
              <a:defRPr/>
            </a:pPr>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wrap="square" lIns="17721" tIns="8861" rIns="17721" bIns="8861" numCol="1" anchor="t" anchorCtr="0" compatLnSpc="1">
            <a:prstTxWarp prst="textNoShape">
              <a:avLst/>
            </a:prstTxWarp>
          </a:bodyPr>
          <a:lstStyle>
            <a:lvl1pPr algn="r">
              <a:defRPr sz="200"/>
            </a:lvl1pPr>
          </a:lstStyle>
          <a:p>
            <a:pPr>
              <a:defRPr/>
            </a:pPr>
            <a:fld id="{718A947C-AE5D-4AA4-B479-7DBBBB3EE248}" type="datetime1">
              <a:rPr lang="en-US"/>
              <a:pPr>
                <a:defRPr/>
              </a:pPr>
              <a:t>11/4/2015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17721" tIns="8861" rIns="17721" bIns="8861" rtlCol="0" anchor="ctr"/>
          <a:lstStyle/>
          <a:p>
            <a:pPr lvl="0"/>
            <a:endParaRPr lang="en-US" noProof="0" dirty="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17721" tIns="8861" rIns="17721" bIns="886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17721" tIns="8861" rIns="17721" bIns="8861" rtlCol="0" anchor="b"/>
          <a:lstStyle>
            <a:lvl1pPr algn="l">
              <a:defRPr sz="200">
                <a:ea typeface="+mn-ea"/>
              </a:defRPr>
            </a:lvl1pPr>
          </a:lstStyle>
          <a:p>
            <a:pPr>
              <a:defRPr/>
            </a:pPr>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17721" tIns="8861" rIns="17721" bIns="8861" numCol="1" anchor="b" anchorCtr="0" compatLnSpc="1">
            <a:prstTxWarp prst="textNoShape">
              <a:avLst/>
            </a:prstTxWarp>
          </a:bodyPr>
          <a:lstStyle>
            <a:lvl1pPr algn="r">
              <a:defRPr sz="200"/>
            </a:lvl1pPr>
          </a:lstStyle>
          <a:p>
            <a:pPr>
              <a:defRPr/>
            </a:pPr>
            <a:fld id="{ECB238E2-453A-49B1-BA45-8712F4F11F7A}" type="slidenum">
              <a:rPr lang="en-US"/>
              <a:pPr>
                <a:defRPr/>
              </a:pPr>
              <a:t>‹#›</a:t>
            </a:fld>
            <a:endParaRPr lang="en-US" dirty="0"/>
          </a:p>
        </p:txBody>
      </p:sp>
    </p:spTree>
    <p:extLst>
      <p:ext uri="{BB962C8B-B14F-4D97-AF65-F5344CB8AC3E}">
        <p14:creationId xmlns:p14="http://schemas.microsoft.com/office/powerpoint/2010/main" val="4033761493"/>
      </p:ext>
    </p:extLst>
  </p:cSld>
  <p:clrMap bg1="lt1" tx1="dk1" bg2="lt2" tx2="dk2" accent1="accent1" accent2="accent2" accent3="accent3" accent4="accent4" accent5="accent5" accent6="accent6" hlink="hlink" folHlink="folHlink"/>
  <p:notesStyle>
    <a:lvl1pPr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ＭＳ Ｐゴシック" pitchFamily="-111" charset="-128"/>
      </a:defRPr>
    </a:lvl1pPr>
    <a:lvl2pPr marL="457098"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mn-cs"/>
      </a:defRPr>
    </a:lvl2pPr>
    <a:lvl3pPr marL="914196"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mn-cs"/>
      </a:defRPr>
    </a:lvl3pPr>
    <a:lvl4pPr marL="1371296"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mn-cs"/>
      </a:defRPr>
    </a:lvl4pPr>
    <a:lvl5pPr marL="1828394" algn="l" defTabSz="457098" rtl="0" eaLnBrk="0" fontAlgn="base" hangingPunct="0">
      <a:spcBef>
        <a:spcPct val="30000"/>
      </a:spcBef>
      <a:spcAft>
        <a:spcPct val="0"/>
      </a:spcAft>
      <a:defRPr sz="1167" kern="1200">
        <a:solidFill>
          <a:schemeClr val="tx1"/>
        </a:solidFill>
        <a:latin typeface="+mn-lt"/>
        <a:ea typeface="ＭＳ Ｐゴシック" pitchFamily="-111" charset="-128"/>
        <a:cs typeface="+mn-cs"/>
      </a:defRPr>
    </a:lvl5pPr>
    <a:lvl6pPr marL="2285492" algn="l" defTabSz="457098" rtl="0" eaLnBrk="1" latinLnBrk="0" hangingPunct="1">
      <a:defRPr sz="1167" kern="1200">
        <a:solidFill>
          <a:schemeClr val="tx1"/>
        </a:solidFill>
        <a:latin typeface="+mn-lt"/>
        <a:ea typeface="+mn-ea"/>
        <a:cs typeface="+mn-cs"/>
      </a:defRPr>
    </a:lvl6pPr>
    <a:lvl7pPr marL="2742590" algn="l" defTabSz="457098" rtl="0" eaLnBrk="1" latinLnBrk="0" hangingPunct="1">
      <a:defRPr sz="1167" kern="1200">
        <a:solidFill>
          <a:schemeClr val="tx1"/>
        </a:solidFill>
        <a:latin typeface="+mn-lt"/>
        <a:ea typeface="+mn-ea"/>
        <a:cs typeface="+mn-cs"/>
      </a:defRPr>
    </a:lvl7pPr>
    <a:lvl8pPr marL="3199689" algn="l" defTabSz="457098" rtl="0" eaLnBrk="1" latinLnBrk="0" hangingPunct="1">
      <a:defRPr sz="1167" kern="1200">
        <a:solidFill>
          <a:schemeClr val="tx1"/>
        </a:solidFill>
        <a:latin typeface="+mn-lt"/>
        <a:ea typeface="+mn-ea"/>
        <a:cs typeface="+mn-cs"/>
      </a:defRPr>
    </a:lvl8pPr>
    <a:lvl9pPr marL="3656787" algn="l" defTabSz="457098" rtl="0" eaLnBrk="1" latinLnBrk="0" hangingPunct="1">
      <a:defRPr sz="116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xfrm>
            <a:off x="1181100" y="696913"/>
            <a:ext cx="4648200" cy="3486150"/>
          </a:xfrm>
          <a:noFill/>
          <a:ln>
            <a:solidFill>
              <a:srgbClr val="000000"/>
            </a:solidFill>
            <a:miter lim="800000"/>
            <a:headEnd/>
            <a:tailEnd/>
          </a:ln>
        </p:spPr>
      </p:sp>
      <p:sp>
        <p:nvSpPr>
          <p:cNvPr id="40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100" name="Slide Number Placeholder 3"/>
          <p:cNvSpPr>
            <a:spLocks noGrp="1"/>
          </p:cNvSpPr>
          <p:nvPr>
            <p:ph type="sldNum" sz="quarter" idx="5"/>
          </p:nvPr>
        </p:nvSpPr>
        <p:spPr bwMode="auto">
          <a:noFill/>
          <a:ln>
            <a:miter lim="800000"/>
            <a:headEnd/>
            <a:tailEnd/>
          </a:ln>
        </p:spPr>
        <p:txBody>
          <a:bodyPr/>
          <a:lstStyle/>
          <a:p>
            <a:fld id="{A6B63862-3AF5-4819-AC91-87370E59704A}" type="slidenum">
              <a:rPr lang="en-US" smtClean="0"/>
              <a:pPr/>
              <a:t>1</a:t>
            </a:fld>
            <a:endParaRPr lang="en-US" dirty="0" smtClean="0"/>
          </a:p>
        </p:txBody>
      </p:sp>
    </p:spTree>
    <p:extLst>
      <p:ext uri="{BB962C8B-B14F-4D97-AF65-F5344CB8AC3E}">
        <p14:creationId xmlns:p14="http://schemas.microsoft.com/office/powerpoint/2010/main" val="865066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6" y="10226677"/>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7"/>
            <a:ext cx="35845750" cy="8413750"/>
          </a:xfrm>
        </p:spPr>
        <p:txBody>
          <a:bodyPr/>
          <a:lstStyle>
            <a:lvl1pPr marL="0" indent="0" algn="ctr">
              <a:buNone/>
              <a:defRPr/>
            </a:lvl1pPr>
            <a:lvl2pPr marL="419881" indent="0" algn="ctr">
              <a:buNone/>
              <a:defRPr/>
            </a:lvl2pPr>
            <a:lvl3pPr marL="839763" indent="0" algn="ctr">
              <a:buNone/>
              <a:defRPr/>
            </a:lvl3pPr>
            <a:lvl4pPr marL="1259644" indent="0" algn="ctr">
              <a:buNone/>
              <a:defRPr/>
            </a:lvl4pPr>
            <a:lvl5pPr marL="1679525" indent="0" algn="ctr">
              <a:buNone/>
              <a:defRPr/>
            </a:lvl5pPr>
            <a:lvl6pPr marL="2099406" indent="0" algn="ctr">
              <a:buNone/>
              <a:defRPr/>
            </a:lvl6pPr>
            <a:lvl7pPr marL="2519288" indent="0" algn="ctr">
              <a:buNone/>
              <a:defRPr/>
            </a:lvl7pPr>
            <a:lvl8pPr marL="2939169" indent="0" algn="ctr">
              <a:buNone/>
              <a:defRPr/>
            </a:lvl8pPr>
            <a:lvl9pPr marL="335905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8A5ACE8-194B-4A62-B460-7281DDF9DF0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561953E-9503-4DD1-99A1-32841EFF5FC6}"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6" y="2925765"/>
            <a:ext cx="10880725" cy="263350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2925765"/>
            <a:ext cx="32492950" cy="263350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4584F1E-8517-4ADB-85E5-800CF21BA48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EFC1027-0BBD-4C87-8DBE-7F6A416B1ED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4" y="21153438"/>
            <a:ext cx="43526075" cy="6537325"/>
          </a:xfrm>
        </p:spPr>
        <p:txBody>
          <a:bodyPr anchor="t"/>
          <a:lstStyle>
            <a:lvl1pPr algn="l">
              <a:defRPr sz="3643" b="1" cap="all"/>
            </a:lvl1pPr>
          </a:lstStyle>
          <a:p>
            <a:r>
              <a:rPr lang="en-US" smtClean="0"/>
              <a:t>Click to edit Master title style</a:t>
            </a:r>
            <a:endParaRPr lang="en-US"/>
          </a:p>
        </p:txBody>
      </p:sp>
      <p:sp>
        <p:nvSpPr>
          <p:cNvPr id="3" name="Text Placeholder 2"/>
          <p:cNvSpPr>
            <a:spLocks noGrp="1"/>
          </p:cNvSpPr>
          <p:nvPr>
            <p:ph type="body" idx="1"/>
          </p:nvPr>
        </p:nvSpPr>
        <p:spPr>
          <a:xfrm>
            <a:off x="4044954" y="13952538"/>
            <a:ext cx="43526075" cy="7200900"/>
          </a:xfrm>
        </p:spPr>
        <p:txBody>
          <a:bodyPr anchor="b"/>
          <a:lstStyle>
            <a:lvl1pPr marL="0" indent="0">
              <a:buNone/>
              <a:defRPr sz="1857"/>
            </a:lvl1pPr>
            <a:lvl2pPr marL="419881" indent="0">
              <a:buNone/>
              <a:defRPr sz="1643"/>
            </a:lvl2pPr>
            <a:lvl3pPr marL="839763" indent="0">
              <a:buNone/>
              <a:defRPr sz="1500"/>
            </a:lvl3pPr>
            <a:lvl4pPr marL="1259644" indent="0">
              <a:buNone/>
              <a:defRPr sz="1286"/>
            </a:lvl4pPr>
            <a:lvl5pPr marL="1679525" indent="0">
              <a:buNone/>
              <a:defRPr sz="1286"/>
            </a:lvl5pPr>
            <a:lvl6pPr marL="2099406" indent="0">
              <a:buNone/>
              <a:defRPr sz="1286"/>
            </a:lvl6pPr>
            <a:lvl7pPr marL="2519288" indent="0">
              <a:buNone/>
              <a:defRPr sz="1286"/>
            </a:lvl7pPr>
            <a:lvl8pPr marL="2939169" indent="0">
              <a:buNone/>
              <a:defRPr sz="1286"/>
            </a:lvl8pPr>
            <a:lvl9pPr marL="3359050" indent="0">
              <a:buNone/>
              <a:defRPr sz="1286"/>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FC167A8-4CA0-4DC2-8EF9-929AD6F1292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4" y="9510715"/>
            <a:ext cx="21686837" cy="19750087"/>
          </a:xfrm>
        </p:spPr>
        <p:txBody>
          <a:bodyPr/>
          <a:lstStyle>
            <a:lvl1pPr>
              <a:defRPr sz="2571"/>
            </a:lvl1pPr>
            <a:lvl2pPr>
              <a:defRPr sz="2214"/>
            </a:lvl2pPr>
            <a:lvl3pPr>
              <a:defRPr sz="1857"/>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2" y="9510715"/>
            <a:ext cx="21686838" cy="19750087"/>
          </a:xfrm>
        </p:spPr>
        <p:txBody>
          <a:bodyPr/>
          <a:lstStyle>
            <a:lvl1pPr>
              <a:defRPr sz="2571"/>
            </a:lvl1pPr>
            <a:lvl2pPr>
              <a:defRPr sz="2214"/>
            </a:lvl2pPr>
            <a:lvl3pPr>
              <a:defRPr sz="1857"/>
            </a:lvl3pPr>
            <a:lvl4pPr>
              <a:defRPr sz="1643"/>
            </a:lvl4pPr>
            <a:lvl5pPr>
              <a:defRPr sz="1643"/>
            </a:lvl5pPr>
            <a:lvl6pPr>
              <a:defRPr sz="1643"/>
            </a:lvl6pPr>
            <a:lvl7pPr>
              <a:defRPr sz="1643"/>
            </a:lvl7pPr>
            <a:lvl8pPr>
              <a:defRPr sz="1643"/>
            </a:lvl8pPr>
            <a:lvl9pPr>
              <a:defRPr sz="164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CBB099-9A7D-4ECF-9460-FE7EFB36B4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41"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p:spPr>
        <p:txBody>
          <a:bodyPr anchor="b"/>
          <a:lstStyle>
            <a:lvl1pPr marL="0" indent="0">
              <a:buNone/>
              <a:defRPr sz="2214" b="1"/>
            </a:lvl1pPr>
            <a:lvl2pPr marL="419881" indent="0">
              <a:buNone/>
              <a:defRPr sz="1857" b="1"/>
            </a:lvl2pPr>
            <a:lvl3pPr marL="839763" indent="0">
              <a:buNone/>
              <a:defRPr sz="1643" b="1"/>
            </a:lvl3pPr>
            <a:lvl4pPr marL="1259644" indent="0">
              <a:buNone/>
              <a:defRPr sz="1500" b="1"/>
            </a:lvl4pPr>
            <a:lvl5pPr marL="1679525" indent="0">
              <a:buNone/>
              <a:defRPr sz="1500" b="1"/>
            </a:lvl5pPr>
            <a:lvl6pPr marL="2099406" indent="0">
              <a:buNone/>
              <a:defRPr sz="1500" b="1"/>
            </a:lvl6pPr>
            <a:lvl7pPr marL="2519288" indent="0">
              <a:buNone/>
              <a:defRPr sz="1500" b="1"/>
            </a:lvl7pPr>
            <a:lvl8pPr marL="2939169" indent="0">
              <a:buNone/>
              <a:defRPr sz="1500" b="1"/>
            </a:lvl8pPr>
            <a:lvl9pPr marL="3359050" indent="0">
              <a:buNone/>
              <a:defRPr sz="1500" b="1"/>
            </a:lvl9pPr>
          </a:lstStyle>
          <a:p>
            <a:pPr lvl="0"/>
            <a:r>
              <a:rPr lang="en-US" smtClean="0"/>
              <a:t>Click to edit Master text styles</a:t>
            </a:r>
          </a:p>
        </p:txBody>
      </p:sp>
      <p:sp>
        <p:nvSpPr>
          <p:cNvPr id="4" name="Content Placeholder 3"/>
          <p:cNvSpPr>
            <a:spLocks noGrp="1"/>
          </p:cNvSpPr>
          <p:nvPr>
            <p:ph sz="half" idx="2"/>
          </p:nvPr>
        </p:nvSpPr>
        <p:spPr>
          <a:xfrm>
            <a:off x="2560638" y="10439402"/>
            <a:ext cx="22625050" cy="18965863"/>
          </a:xfrm>
        </p:spPr>
        <p:txBody>
          <a:bodyPr/>
          <a:lstStyle>
            <a:lvl1pPr>
              <a:defRPr sz="2214"/>
            </a:lvl1pPr>
            <a:lvl2pPr>
              <a:defRPr sz="1857"/>
            </a:lvl2pPr>
            <a:lvl3pPr>
              <a:defRPr sz="1643"/>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7" y="7369175"/>
            <a:ext cx="22632988" cy="3070225"/>
          </a:xfrm>
        </p:spPr>
        <p:txBody>
          <a:bodyPr anchor="b"/>
          <a:lstStyle>
            <a:lvl1pPr marL="0" indent="0">
              <a:buNone/>
              <a:defRPr sz="2214" b="1"/>
            </a:lvl1pPr>
            <a:lvl2pPr marL="419881" indent="0">
              <a:buNone/>
              <a:defRPr sz="1857" b="1"/>
            </a:lvl2pPr>
            <a:lvl3pPr marL="839763" indent="0">
              <a:buNone/>
              <a:defRPr sz="1643" b="1"/>
            </a:lvl3pPr>
            <a:lvl4pPr marL="1259644" indent="0">
              <a:buNone/>
              <a:defRPr sz="1500" b="1"/>
            </a:lvl4pPr>
            <a:lvl5pPr marL="1679525" indent="0">
              <a:buNone/>
              <a:defRPr sz="1500" b="1"/>
            </a:lvl5pPr>
            <a:lvl6pPr marL="2099406" indent="0">
              <a:buNone/>
              <a:defRPr sz="1500" b="1"/>
            </a:lvl6pPr>
            <a:lvl7pPr marL="2519288" indent="0">
              <a:buNone/>
              <a:defRPr sz="1500" b="1"/>
            </a:lvl7pPr>
            <a:lvl8pPr marL="2939169" indent="0">
              <a:buNone/>
              <a:defRPr sz="1500" b="1"/>
            </a:lvl8pPr>
            <a:lvl9pPr marL="3359050" indent="0">
              <a:buNone/>
              <a:defRPr sz="1500" b="1"/>
            </a:lvl9pPr>
          </a:lstStyle>
          <a:p>
            <a:pPr lvl="0"/>
            <a:r>
              <a:rPr lang="en-US" smtClean="0"/>
              <a:t>Click to edit Master text styles</a:t>
            </a:r>
          </a:p>
        </p:txBody>
      </p:sp>
      <p:sp>
        <p:nvSpPr>
          <p:cNvPr id="6" name="Content Placeholder 5"/>
          <p:cNvSpPr>
            <a:spLocks noGrp="1"/>
          </p:cNvSpPr>
          <p:nvPr>
            <p:ph sz="quarter" idx="4"/>
          </p:nvPr>
        </p:nvSpPr>
        <p:spPr>
          <a:xfrm>
            <a:off x="26012777" y="10439402"/>
            <a:ext cx="22632988" cy="18965863"/>
          </a:xfrm>
        </p:spPr>
        <p:txBody>
          <a:bodyPr/>
          <a:lstStyle>
            <a:lvl1pPr>
              <a:defRPr sz="2214"/>
            </a:lvl1pPr>
            <a:lvl2pPr>
              <a:defRPr sz="1857"/>
            </a:lvl2pPr>
            <a:lvl3pPr>
              <a:defRPr sz="1643"/>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2AE75151-BAFE-4106-AD5E-7981054C7E0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3FB4E174-DED7-4029-8174-28A990BF0D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B9E7285-BD2F-4FA3-8A94-58E11AFDC35C}"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7"/>
            <a:ext cx="16846550" cy="5576888"/>
          </a:xfrm>
        </p:spPr>
        <p:txBody>
          <a:bodyPr anchor="b"/>
          <a:lstStyle>
            <a:lvl1pPr algn="l">
              <a:defRPr sz="1857" b="1"/>
            </a:lvl1pPr>
          </a:lstStyle>
          <a:p>
            <a:r>
              <a:rPr lang="en-US" smtClean="0"/>
              <a:t>Click to edit Master title style</a:t>
            </a:r>
            <a:endParaRPr lang="en-US"/>
          </a:p>
        </p:txBody>
      </p:sp>
      <p:sp>
        <p:nvSpPr>
          <p:cNvPr id="3" name="Content Placeholder 2"/>
          <p:cNvSpPr>
            <a:spLocks noGrp="1"/>
          </p:cNvSpPr>
          <p:nvPr>
            <p:ph idx="1"/>
          </p:nvPr>
        </p:nvSpPr>
        <p:spPr>
          <a:xfrm>
            <a:off x="20019963" y="1311277"/>
            <a:ext cx="28625800" cy="28093988"/>
          </a:xfrm>
        </p:spPr>
        <p:txBody>
          <a:bodyPr/>
          <a:lstStyle>
            <a:lvl1pPr>
              <a:defRPr sz="2929"/>
            </a:lvl1pPr>
            <a:lvl2pPr>
              <a:defRPr sz="2571"/>
            </a:lvl2pPr>
            <a:lvl3pPr>
              <a:defRPr sz="2214"/>
            </a:lvl3pPr>
            <a:lvl4pPr>
              <a:defRPr sz="1857"/>
            </a:lvl4pPr>
            <a:lvl5pPr>
              <a:defRPr sz="1857"/>
            </a:lvl5pPr>
            <a:lvl6pPr>
              <a:defRPr sz="1857"/>
            </a:lvl6pPr>
            <a:lvl7pPr>
              <a:defRPr sz="1857"/>
            </a:lvl7pPr>
            <a:lvl8pPr>
              <a:defRPr sz="1857"/>
            </a:lvl8pPr>
            <a:lvl9pPr>
              <a:defRPr sz="185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p:spPr>
        <p:txBody>
          <a:bodyPr/>
          <a:lstStyle>
            <a:lvl1pPr marL="0" indent="0">
              <a:buNone/>
              <a:defRPr sz="1286"/>
            </a:lvl1pPr>
            <a:lvl2pPr marL="419881" indent="0">
              <a:buNone/>
              <a:defRPr sz="1071"/>
            </a:lvl2pPr>
            <a:lvl3pPr marL="839763" indent="0">
              <a:buNone/>
              <a:defRPr sz="929"/>
            </a:lvl3pPr>
            <a:lvl4pPr marL="1259644" indent="0">
              <a:buNone/>
              <a:defRPr sz="857"/>
            </a:lvl4pPr>
            <a:lvl5pPr marL="1679525" indent="0">
              <a:buNone/>
              <a:defRPr sz="857"/>
            </a:lvl5pPr>
            <a:lvl6pPr marL="2099406" indent="0">
              <a:buNone/>
              <a:defRPr sz="857"/>
            </a:lvl6pPr>
            <a:lvl7pPr marL="2519288" indent="0">
              <a:buNone/>
              <a:defRPr sz="857"/>
            </a:lvl7pPr>
            <a:lvl8pPr marL="2939169" indent="0">
              <a:buNone/>
              <a:defRPr sz="857"/>
            </a:lvl8pPr>
            <a:lvl9pPr marL="3359050" indent="0">
              <a:buNone/>
              <a:defRPr sz="857"/>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E6CCDD1-AEC0-4305-B05E-533338B07BD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9" y="23042563"/>
            <a:ext cx="30724475" cy="2720975"/>
          </a:xfrm>
        </p:spPr>
        <p:txBody>
          <a:bodyPr anchor="b"/>
          <a:lstStyle>
            <a:lvl1pPr algn="l">
              <a:defRPr sz="1857" b="1"/>
            </a:lvl1pPr>
          </a:lstStyle>
          <a:p>
            <a:r>
              <a:rPr lang="en-US" smtClean="0"/>
              <a:t>Click to edit Master title style</a:t>
            </a:r>
            <a:endParaRPr lang="en-US"/>
          </a:p>
        </p:txBody>
      </p:sp>
      <p:sp>
        <p:nvSpPr>
          <p:cNvPr id="3" name="Picture Placeholder 2"/>
          <p:cNvSpPr>
            <a:spLocks noGrp="1"/>
          </p:cNvSpPr>
          <p:nvPr>
            <p:ph type="pic" idx="1"/>
          </p:nvPr>
        </p:nvSpPr>
        <p:spPr>
          <a:xfrm>
            <a:off x="10036179" y="2941639"/>
            <a:ext cx="30724475" cy="19750087"/>
          </a:xfrm>
        </p:spPr>
        <p:txBody>
          <a:bodyPr lIns="523996" tIns="261999" rIns="523996" bIns="261999"/>
          <a:lstStyle>
            <a:lvl1pPr marL="0" indent="0">
              <a:buNone/>
              <a:defRPr sz="2929"/>
            </a:lvl1pPr>
            <a:lvl2pPr marL="419881" indent="0">
              <a:buNone/>
              <a:defRPr sz="2571"/>
            </a:lvl2pPr>
            <a:lvl3pPr marL="839763" indent="0">
              <a:buNone/>
              <a:defRPr sz="2214"/>
            </a:lvl3pPr>
            <a:lvl4pPr marL="1259644" indent="0">
              <a:buNone/>
              <a:defRPr sz="1857"/>
            </a:lvl4pPr>
            <a:lvl5pPr marL="1679525" indent="0">
              <a:buNone/>
              <a:defRPr sz="1857"/>
            </a:lvl5pPr>
            <a:lvl6pPr marL="2099406" indent="0">
              <a:buNone/>
              <a:defRPr sz="1857"/>
            </a:lvl6pPr>
            <a:lvl7pPr marL="2519288" indent="0">
              <a:buNone/>
              <a:defRPr sz="1857"/>
            </a:lvl7pPr>
            <a:lvl8pPr marL="2939169" indent="0">
              <a:buNone/>
              <a:defRPr sz="1857"/>
            </a:lvl8pPr>
            <a:lvl9pPr marL="3359050" indent="0">
              <a:buNone/>
              <a:defRPr sz="1857"/>
            </a:lvl9pPr>
          </a:lstStyle>
          <a:p>
            <a:pPr lvl="0"/>
            <a:endParaRPr lang="en-US" noProof="0" dirty="0" smtClean="0"/>
          </a:p>
        </p:txBody>
      </p:sp>
      <p:sp>
        <p:nvSpPr>
          <p:cNvPr id="4" name="Text Placeholder 3"/>
          <p:cNvSpPr>
            <a:spLocks noGrp="1"/>
          </p:cNvSpPr>
          <p:nvPr>
            <p:ph type="body" sz="half" idx="2"/>
          </p:nvPr>
        </p:nvSpPr>
        <p:spPr>
          <a:xfrm>
            <a:off x="10036179" y="25763539"/>
            <a:ext cx="30724475" cy="3862387"/>
          </a:xfrm>
        </p:spPr>
        <p:txBody>
          <a:bodyPr/>
          <a:lstStyle>
            <a:lvl1pPr marL="0" indent="0">
              <a:buNone/>
              <a:defRPr sz="1286"/>
            </a:lvl1pPr>
            <a:lvl2pPr marL="419881" indent="0">
              <a:buNone/>
              <a:defRPr sz="1071"/>
            </a:lvl2pPr>
            <a:lvl3pPr marL="839763" indent="0">
              <a:buNone/>
              <a:defRPr sz="929"/>
            </a:lvl3pPr>
            <a:lvl4pPr marL="1259644" indent="0">
              <a:buNone/>
              <a:defRPr sz="857"/>
            </a:lvl4pPr>
            <a:lvl5pPr marL="1679525" indent="0">
              <a:buNone/>
              <a:defRPr sz="857"/>
            </a:lvl5pPr>
            <a:lvl6pPr marL="2099406" indent="0">
              <a:buNone/>
              <a:defRPr sz="857"/>
            </a:lvl6pPr>
            <a:lvl7pPr marL="2519288" indent="0">
              <a:buNone/>
              <a:defRPr sz="857"/>
            </a:lvl7pPr>
            <a:lvl8pPr marL="2939169" indent="0">
              <a:buNone/>
              <a:defRPr sz="857"/>
            </a:lvl8pPr>
            <a:lvl9pPr marL="3359050" indent="0">
              <a:buNone/>
              <a:defRPr sz="857"/>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02219F9-DB05-4D39-98A9-85EC91C4B9E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2743200" y="2438400"/>
            <a:ext cx="31089600" cy="4572000"/>
          </a:xfrm>
          <a:prstGeom prst="rect">
            <a:avLst/>
          </a:prstGeom>
          <a:noFill/>
          <a:ln w="9525">
            <a:noFill/>
            <a:miter lim="800000"/>
            <a:headEnd/>
            <a:tailEnd/>
          </a:ln>
        </p:spPr>
        <p:txBody>
          <a:bodyPr vert="horz" wrap="square" lIns="398656" tIns="199328" rIns="398656" bIns="19932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2743200" y="7926388"/>
            <a:ext cx="31089600" cy="16457612"/>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743200" y="24993600"/>
            <a:ext cx="7620000" cy="182880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lvl1pPr>
              <a:defRPr sz="4286" smtClean="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12496800" y="24993600"/>
            <a:ext cx="11582400" cy="182880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lvl1pPr algn="ctr">
              <a:defRPr sz="4286" smtClean="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26212800" y="24993600"/>
            <a:ext cx="7620000" cy="1828800"/>
          </a:xfrm>
          <a:prstGeom prst="rect">
            <a:avLst/>
          </a:prstGeom>
          <a:noFill/>
          <a:ln w="9525">
            <a:noFill/>
            <a:miter lim="800000"/>
            <a:headEnd/>
            <a:tailEnd/>
          </a:ln>
        </p:spPr>
        <p:txBody>
          <a:bodyPr vert="horz" wrap="square" lIns="398656" tIns="199328" rIns="398656" bIns="199328" numCol="1" anchor="t" anchorCtr="0" compatLnSpc="1">
            <a:prstTxWarp prst="textNoShape">
              <a:avLst/>
            </a:prstTxWarp>
          </a:bodyPr>
          <a:lstStyle>
            <a:lvl1pPr algn="r">
              <a:defRPr sz="4286" smtClean="0">
                <a:latin typeface="Times New Roman" pitchFamily="18" charset="0"/>
              </a:defRPr>
            </a:lvl1pPr>
          </a:lstStyle>
          <a:p>
            <a:pPr>
              <a:defRPr/>
            </a:pPr>
            <a:fld id="{D7C10EFD-250F-4354-805C-9A21ADF925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847321" rtl="0" eaLnBrk="0" fontAlgn="base" hangingPunct="0">
        <a:spcBef>
          <a:spcPct val="0"/>
        </a:spcBef>
        <a:spcAft>
          <a:spcPct val="0"/>
        </a:spcAft>
        <a:defRPr sz="13715">
          <a:solidFill>
            <a:schemeClr val="tx2"/>
          </a:solidFill>
          <a:latin typeface="+mj-lt"/>
          <a:ea typeface="ＭＳ Ｐゴシック" pitchFamily="-65" charset="-128"/>
          <a:cs typeface="ＭＳ Ｐゴシック" pitchFamily="-65" charset="-128"/>
        </a:defRPr>
      </a:lvl1pPr>
      <a:lvl2pPr algn="ctr" defTabSz="2847321" rtl="0" eaLnBrk="0" fontAlgn="base" hangingPunct="0">
        <a:spcBef>
          <a:spcPct val="0"/>
        </a:spcBef>
        <a:spcAft>
          <a:spcPct val="0"/>
        </a:spcAft>
        <a:defRPr sz="13715">
          <a:solidFill>
            <a:schemeClr val="tx2"/>
          </a:solidFill>
          <a:latin typeface="Times New Roman" pitchFamily="-65" charset="0"/>
          <a:ea typeface="ＭＳ Ｐゴシック" pitchFamily="-65" charset="-128"/>
          <a:cs typeface="ＭＳ Ｐゴシック" pitchFamily="-65" charset="-128"/>
        </a:defRPr>
      </a:lvl2pPr>
      <a:lvl3pPr algn="ctr" defTabSz="2847321" rtl="0" eaLnBrk="0" fontAlgn="base" hangingPunct="0">
        <a:spcBef>
          <a:spcPct val="0"/>
        </a:spcBef>
        <a:spcAft>
          <a:spcPct val="0"/>
        </a:spcAft>
        <a:defRPr sz="13715">
          <a:solidFill>
            <a:schemeClr val="tx2"/>
          </a:solidFill>
          <a:latin typeface="Times New Roman" pitchFamily="-65" charset="0"/>
          <a:ea typeface="ＭＳ Ｐゴシック" pitchFamily="-65" charset="-128"/>
          <a:cs typeface="ＭＳ Ｐゴシック" pitchFamily="-65" charset="-128"/>
        </a:defRPr>
      </a:lvl3pPr>
      <a:lvl4pPr algn="ctr" defTabSz="2847321" rtl="0" eaLnBrk="0" fontAlgn="base" hangingPunct="0">
        <a:spcBef>
          <a:spcPct val="0"/>
        </a:spcBef>
        <a:spcAft>
          <a:spcPct val="0"/>
        </a:spcAft>
        <a:defRPr sz="13715">
          <a:solidFill>
            <a:schemeClr val="tx2"/>
          </a:solidFill>
          <a:latin typeface="Times New Roman" pitchFamily="-65" charset="0"/>
          <a:ea typeface="ＭＳ Ｐゴシック" pitchFamily="-65" charset="-128"/>
          <a:cs typeface="ＭＳ Ｐゴシック" pitchFamily="-65" charset="-128"/>
        </a:defRPr>
      </a:lvl4pPr>
      <a:lvl5pPr algn="ctr" defTabSz="2847321" rtl="0" eaLnBrk="0" fontAlgn="base" hangingPunct="0">
        <a:spcBef>
          <a:spcPct val="0"/>
        </a:spcBef>
        <a:spcAft>
          <a:spcPct val="0"/>
        </a:spcAft>
        <a:defRPr sz="13715">
          <a:solidFill>
            <a:schemeClr val="tx2"/>
          </a:solidFill>
          <a:latin typeface="Times New Roman" pitchFamily="-65" charset="0"/>
          <a:ea typeface="ＭＳ Ｐゴシック" pitchFamily="-65" charset="-128"/>
          <a:cs typeface="ＭＳ Ｐゴシック" pitchFamily="-65" charset="-128"/>
        </a:defRPr>
      </a:lvl5pPr>
      <a:lvl6pPr marL="419881" algn="ctr" defTabSz="3742484" rtl="0" fontAlgn="base">
        <a:spcBef>
          <a:spcPct val="0"/>
        </a:spcBef>
        <a:spcAft>
          <a:spcPct val="0"/>
        </a:spcAft>
        <a:defRPr sz="18000">
          <a:solidFill>
            <a:schemeClr val="tx2"/>
          </a:solidFill>
          <a:latin typeface="Times New Roman" pitchFamily="-65" charset="0"/>
        </a:defRPr>
      </a:lvl6pPr>
      <a:lvl7pPr marL="839763" algn="ctr" defTabSz="3742484" rtl="0" fontAlgn="base">
        <a:spcBef>
          <a:spcPct val="0"/>
        </a:spcBef>
        <a:spcAft>
          <a:spcPct val="0"/>
        </a:spcAft>
        <a:defRPr sz="18000">
          <a:solidFill>
            <a:schemeClr val="tx2"/>
          </a:solidFill>
          <a:latin typeface="Times New Roman" pitchFamily="-65" charset="0"/>
        </a:defRPr>
      </a:lvl7pPr>
      <a:lvl8pPr marL="1259644" algn="ctr" defTabSz="3742484" rtl="0" fontAlgn="base">
        <a:spcBef>
          <a:spcPct val="0"/>
        </a:spcBef>
        <a:spcAft>
          <a:spcPct val="0"/>
        </a:spcAft>
        <a:defRPr sz="18000">
          <a:solidFill>
            <a:schemeClr val="tx2"/>
          </a:solidFill>
          <a:latin typeface="Times New Roman" pitchFamily="-65" charset="0"/>
        </a:defRPr>
      </a:lvl8pPr>
      <a:lvl9pPr marL="1679525" algn="ctr" defTabSz="3742484" rtl="0" fontAlgn="base">
        <a:spcBef>
          <a:spcPct val="0"/>
        </a:spcBef>
        <a:spcAft>
          <a:spcPct val="0"/>
        </a:spcAft>
        <a:defRPr sz="18000">
          <a:solidFill>
            <a:schemeClr val="tx2"/>
          </a:solidFill>
          <a:latin typeface="Times New Roman" pitchFamily="-65" charset="0"/>
        </a:defRPr>
      </a:lvl9pPr>
    </p:titleStyle>
    <p:bodyStyle>
      <a:lvl1pPr marL="1068656" indent="-1068656" algn="l" defTabSz="2847321" rtl="0" eaLnBrk="0" fontAlgn="base" hangingPunct="0">
        <a:spcBef>
          <a:spcPct val="20000"/>
        </a:spcBef>
        <a:spcAft>
          <a:spcPct val="0"/>
        </a:spcAft>
        <a:buChar char="•"/>
        <a:defRPr sz="10000">
          <a:solidFill>
            <a:schemeClr val="tx1"/>
          </a:solidFill>
          <a:latin typeface="+mn-lt"/>
          <a:ea typeface="ＭＳ Ｐゴシック" pitchFamily="-65" charset="-128"/>
          <a:cs typeface="ＭＳ Ｐゴシック" pitchFamily="-65" charset="-128"/>
        </a:defRPr>
      </a:lvl1pPr>
      <a:lvl2pPr marL="2313721" indent="-889332" algn="l" defTabSz="2847321" rtl="0" eaLnBrk="0" fontAlgn="base" hangingPunct="0">
        <a:spcBef>
          <a:spcPct val="20000"/>
        </a:spcBef>
        <a:spcAft>
          <a:spcPct val="0"/>
        </a:spcAft>
        <a:buChar char="–"/>
        <a:defRPr sz="8714">
          <a:solidFill>
            <a:schemeClr val="tx1"/>
          </a:solidFill>
          <a:latin typeface="+mn-lt"/>
          <a:ea typeface="ＭＳ Ｐゴシック" pitchFamily="-65" charset="-128"/>
        </a:defRPr>
      </a:lvl2pPr>
      <a:lvl3pPr marL="3558786" indent="-711466" algn="l" defTabSz="2847321" rtl="0" eaLnBrk="0" fontAlgn="base" hangingPunct="0">
        <a:spcBef>
          <a:spcPct val="20000"/>
        </a:spcBef>
        <a:spcAft>
          <a:spcPct val="0"/>
        </a:spcAft>
        <a:buChar char="•"/>
        <a:defRPr sz="7429">
          <a:solidFill>
            <a:schemeClr val="tx1"/>
          </a:solidFill>
          <a:latin typeface="+mn-lt"/>
          <a:ea typeface="ＭＳ Ｐゴシック" pitchFamily="-65" charset="-128"/>
        </a:defRPr>
      </a:lvl3pPr>
      <a:lvl4pPr marL="4983175" indent="-711466" algn="l" defTabSz="2847321" rtl="0" eaLnBrk="0" fontAlgn="base" hangingPunct="0">
        <a:spcBef>
          <a:spcPct val="20000"/>
        </a:spcBef>
        <a:spcAft>
          <a:spcPct val="0"/>
        </a:spcAft>
        <a:buChar char="–"/>
        <a:defRPr sz="6214">
          <a:solidFill>
            <a:schemeClr val="tx1"/>
          </a:solidFill>
          <a:latin typeface="+mn-lt"/>
          <a:ea typeface="ＭＳ Ｐゴシック" pitchFamily="-65" charset="-128"/>
        </a:defRPr>
      </a:lvl4pPr>
      <a:lvl5pPr marL="6406105" indent="-710008" algn="l" defTabSz="2847321" rtl="0" eaLnBrk="0" fontAlgn="base" hangingPunct="0">
        <a:spcBef>
          <a:spcPct val="20000"/>
        </a:spcBef>
        <a:spcAft>
          <a:spcPct val="0"/>
        </a:spcAft>
        <a:buChar char="»"/>
        <a:defRPr sz="6214">
          <a:solidFill>
            <a:schemeClr val="tx1"/>
          </a:solidFill>
          <a:latin typeface="+mn-lt"/>
          <a:ea typeface="ＭＳ Ｐゴシック" pitchFamily="-65" charset="-128"/>
        </a:defRPr>
      </a:lvl5pPr>
      <a:lvl6pPr marL="8840834" indent="-934528" algn="l" defTabSz="3742484" rtl="0" fontAlgn="base">
        <a:spcBef>
          <a:spcPct val="20000"/>
        </a:spcBef>
        <a:spcAft>
          <a:spcPct val="0"/>
        </a:spcAft>
        <a:buChar char="»"/>
        <a:defRPr sz="8143">
          <a:solidFill>
            <a:schemeClr val="tx1"/>
          </a:solidFill>
          <a:latin typeface="+mn-lt"/>
          <a:ea typeface="ＭＳ Ｐゴシック" pitchFamily="-65" charset="-128"/>
        </a:defRPr>
      </a:lvl6pPr>
      <a:lvl7pPr marL="9260715" indent="-934528" algn="l" defTabSz="3742484" rtl="0" fontAlgn="base">
        <a:spcBef>
          <a:spcPct val="20000"/>
        </a:spcBef>
        <a:spcAft>
          <a:spcPct val="0"/>
        </a:spcAft>
        <a:buChar char="»"/>
        <a:defRPr sz="8143">
          <a:solidFill>
            <a:schemeClr val="tx1"/>
          </a:solidFill>
          <a:latin typeface="+mn-lt"/>
          <a:ea typeface="ＭＳ Ｐゴシック" pitchFamily="-65" charset="-128"/>
        </a:defRPr>
      </a:lvl7pPr>
      <a:lvl8pPr marL="9680596" indent="-934528" algn="l" defTabSz="3742484" rtl="0" fontAlgn="base">
        <a:spcBef>
          <a:spcPct val="20000"/>
        </a:spcBef>
        <a:spcAft>
          <a:spcPct val="0"/>
        </a:spcAft>
        <a:buChar char="»"/>
        <a:defRPr sz="8143">
          <a:solidFill>
            <a:schemeClr val="tx1"/>
          </a:solidFill>
          <a:latin typeface="+mn-lt"/>
          <a:ea typeface="ＭＳ Ｐゴシック" pitchFamily="-65" charset="-128"/>
        </a:defRPr>
      </a:lvl8pPr>
      <a:lvl9pPr marL="10100478" indent="-934528" algn="l" defTabSz="3742484" rtl="0" fontAlgn="base">
        <a:spcBef>
          <a:spcPct val="20000"/>
        </a:spcBef>
        <a:spcAft>
          <a:spcPct val="0"/>
        </a:spcAft>
        <a:buChar char="»"/>
        <a:defRPr sz="8143">
          <a:solidFill>
            <a:schemeClr val="tx1"/>
          </a:solidFill>
          <a:latin typeface="+mn-lt"/>
          <a:ea typeface="ＭＳ Ｐゴシック" pitchFamily="-65" charset="-128"/>
        </a:defRPr>
      </a:lvl9pPr>
    </p:bodyStyle>
    <p:otherStyle>
      <a:defPPr>
        <a:defRPr lang="en-US"/>
      </a:defPPr>
      <a:lvl1pPr marL="0" algn="l" defTabSz="419881" rtl="0" eaLnBrk="1" latinLnBrk="0" hangingPunct="1">
        <a:defRPr sz="1643" kern="1200">
          <a:solidFill>
            <a:schemeClr val="tx1"/>
          </a:solidFill>
          <a:latin typeface="+mn-lt"/>
          <a:ea typeface="+mn-ea"/>
          <a:cs typeface="+mn-cs"/>
        </a:defRPr>
      </a:lvl1pPr>
      <a:lvl2pPr marL="419881" algn="l" defTabSz="419881" rtl="0" eaLnBrk="1" latinLnBrk="0" hangingPunct="1">
        <a:defRPr sz="1643" kern="1200">
          <a:solidFill>
            <a:schemeClr val="tx1"/>
          </a:solidFill>
          <a:latin typeface="+mn-lt"/>
          <a:ea typeface="+mn-ea"/>
          <a:cs typeface="+mn-cs"/>
        </a:defRPr>
      </a:lvl2pPr>
      <a:lvl3pPr marL="839763" algn="l" defTabSz="419881" rtl="0" eaLnBrk="1" latinLnBrk="0" hangingPunct="1">
        <a:defRPr sz="1643" kern="1200">
          <a:solidFill>
            <a:schemeClr val="tx1"/>
          </a:solidFill>
          <a:latin typeface="+mn-lt"/>
          <a:ea typeface="+mn-ea"/>
          <a:cs typeface="+mn-cs"/>
        </a:defRPr>
      </a:lvl3pPr>
      <a:lvl4pPr marL="1259644" algn="l" defTabSz="419881" rtl="0" eaLnBrk="1" latinLnBrk="0" hangingPunct="1">
        <a:defRPr sz="1643" kern="1200">
          <a:solidFill>
            <a:schemeClr val="tx1"/>
          </a:solidFill>
          <a:latin typeface="+mn-lt"/>
          <a:ea typeface="+mn-ea"/>
          <a:cs typeface="+mn-cs"/>
        </a:defRPr>
      </a:lvl4pPr>
      <a:lvl5pPr marL="1679525" algn="l" defTabSz="419881" rtl="0" eaLnBrk="1" latinLnBrk="0" hangingPunct="1">
        <a:defRPr sz="1643" kern="1200">
          <a:solidFill>
            <a:schemeClr val="tx1"/>
          </a:solidFill>
          <a:latin typeface="+mn-lt"/>
          <a:ea typeface="+mn-ea"/>
          <a:cs typeface="+mn-cs"/>
        </a:defRPr>
      </a:lvl5pPr>
      <a:lvl6pPr marL="2099406" algn="l" defTabSz="419881" rtl="0" eaLnBrk="1" latinLnBrk="0" hangingPunct="1">
        <a:defRPr sz="1643" kern="1200">
          <a:solidFill>
            <a:schemeClr val="tx1"/>
          </a:solidFill>
          <a:latin typeface="+mn-lt"/>
          <a:ea typeface="+mn-ea"/>
          <a:cs typeface="+mn-cs"/>
        </a:defRPr>
      </a:lvl6pPr>
      <a:lvl7pPr marL="2519288" algn="l" defTabSz="419881" rtl="0" eaLnBrk="1" latinLnBrk="0" hangingPunct="1">
        <a:defRPr sz="1643" kern="1200">
          <a:solidFill>
            <a:schemeClr val="tx1"/>
          </a:solidFill>
          <a:latin typeface="+mn-lt"/>
          <a:ea typeface="+mn-ea"/>
          <a:cs typeface="+mn-cs"/>
        </a:defRPr>
      </a:lvl7pPr>
      <a:lvl8pPr marL="2939169" algn="l" defTabSz="419881" rtl="0" eaLnBrk="1" latinLnBrk="0" hangingPunct="1">
        <a:defRPr sz="1643" kern="1200">
          <a:solidFill>
            <a:schemeClr val="tx1"/>
          </a:solidFill>
          <a:latin typeface="+mn-lt"/>
          <a:ea typeface="+mn-ea"/>
          <a:cs typeface="+mn-cs"/>
        </a:defRPr>
      </a:lvl8pPr>
      <a:lvl9pPr marL="3359050" algn="l" defTabSz="419881" rtl="0" eaLnBrk="1" latinLnBrk="0" hangingPunct="1">
        <a:defRPr sz="164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notesSlide" Target="../notesSlides/notesSlide1.xm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slideLayout" Target="../slideLayouts/slideLayout7.xml"/><Relationship Id="rId1" Type="http://schemas.openxmlformats.org/officeDocument/2006/relationships/themeOverride" Target="../theme/themeOverride1.xml"/><Relationship Id="rId6" Type="http://schemas.openxmlformats.org/officeDocument/2006/relationships/image" Target="../media/image3.png"/><Relationship Id="rId11" Type="http://schemas.openxmlformats.org/officeDocument/2006/relationships/image" Target="../media/image8.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 Box 7"/>
          <p:cNvSpPr txBox="1">
            <a:spLocks noChangeArrowheads="1"/>
          </p:cNvSpPr>
          <p:nvPr/>
        </p:nvSpPr>
        <p:spPr bwMode="auto">
          <a:xfrm>
            <a:off x="9350246" y="14981914"/>
            <a:ext cx="8654143" cy="12084326"/>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30" b="1" dirty="0" smtClean="0">
                <a:solidFill>
                  <a:srgbClr val="333399"/>
                </a:solidFill>
                <a:latin typeface="Arial" pitchFamily="34" charset="0"/>
                <a:cs typeface="Arial" pitchFamily="34" charset="0"/>
              </a:rPr>
              <a:t>Data </a:t>
            </a:r>
            <a:r>
              <a:rPr lang="en-US" sz="3430" b="1" dirty="0">
                <a:solidFill>
                  <a:srgbClr val="333399"/>
                </a:solidFill>
                <a:latin typeface="Arial" pitchFamily="34" charset="0"/>
                <a:cs typeface="Arial" pitchFamily="34" charset="0"/>
              </a:rPr>
              <a:t>Analysis </a:t>
            </a:r>
          </a:p>
          <a:p>
            <a:pPr marL="457200" indent="-457200" defTabSz="638569">
              <a:spcAft>
                <a:spcPts val="1286"/>
              </a:spcAft>
              <a:buFont typeface="Arial" panose="020B0604020202020204" pitchFamily="34" charset="0"/>
              <a:buChar char="•"/>
              <a:tabLst>
                <a:tab pos="349901" algn="l"/>
              </a:tabLst>
              <a:defRPr/>
            </a:pPr>
            <a:r>
              <a:rPr lang="en-US" sz="2571" b="1" dirty="0" smtClean="0">
                <a:latin typeface="Arial" pitchFamily="34" charset="0"/>
                <a:cs typeface="Arial" pitchFamily="34" charset="0"/>
              </a:rPr>
              <a:t>Generation </a:t>
            </a:r>
            <a:r>
              <a:rPr lang="en-US" sz="2571" b="1" dirty="0">
                <a:latin typeface="Arial" pitchFamily="34" charset="0"/>
                <a:cs typeface="Arial" pitchFamily="34" charset="0"/>
              </a:rPr>
              <a:t>of the </a:t>
            </a:r>
            <a:r>
              <a:rPr lang="en-US" sz="2571" b="1" dirty="0" smtClean="0">
                <a:latin typeface="Arial" pitchFamily="34" charset="0"/>
                <a:cs typeface="Arial" pitchFamily="34" charset="0"/>
              </a:rPr>
              <a:t>corpus </a:t>
            </a:r>
            <a:r>
              <a:rPr lang="en-US" sz="2571" b="1" dirty="0">
                <a:latin typeface="Arial" pitchFamily="34" charset="0"/>
                <a:cs typeface="Arial" pitchFamily="34" charset="0"/>
              </a:rPr>
              <a:t>statistics was accomplished through the analysis of information contained in the EDF headers. Figure 4 shows some information contained in the </a:t>
            </a:r>
            <a:r>
              <a:rPr lang="en-US" sz="2571" b="1" dirty="0" smtClean="0">
                <a:latin typeface="Arial" pitchFamily="34" charset="0"/>
                <a:cs typeface="Arial" pitchFamily="34" charset="0"/>
              </a:rPr>
              <a:t>fields of the EDF file header.</a:t>
            </a: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smtClean="0">
              <a:latin typeface="Arial" pitchFamily="34" charset="0"/>
              <a:cs typeface="Arial" pitchFamily="34" charset="0"/>
            </a:endParaRP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a:p>
            <a:pPr defTabSz="638569">
              <a:spcAft>
                <a:spcPts val="1286"/>
              </a:spcAft>
              <a:tabLst>
                <a:tab pos="349901" algn="l"/>
              </a:tabLst>
              <a:defRPr/>
            </a:pPr>
            <a:r>
              <a:rPr lang="en-US" sz="1800" b="1" dirty="0" smtClean="0">
                <a:latin typeface="Arial" pitchFamily="34" charset="0"/>
                <a:cs typeface="Arial" pitchFamily="34" charset="0"/>
              </a:rPr>
              <a:t>	Figure 4. Examples of information contained in an EDF file header</a:t>
            </a:r>
          </a:p>
          <a:p>
            <a:pPr defTabSz="638569">
              <a:spcAft>
                <a:spcPts val="1286"/>
              </a:spcAft>
              <a:tabLst>
                <a:tab pos="349901" algn="l"/>
              </a:tabLst>
              <a:defRPr/>
            </a:pPr>
            <a:endParaRPr lang="en-US" sz="1800" b="1" dirty="0" smtClean="0">
              <a:latin typeface="Arial" pitchFamily="34" charset="0"/>
              <a:cs typeface="Arial" pitchFamily="34" charset="0"/>
            </a:endParaRPr>
          </a:p>
          <a:p>
            <a:pPr marL="285750" indent="-285750" defTabSz="638569">
              <a:spcAft>
                <a:spcPts val="1286"/>
              </a:spcAft>
              <a:buFont typeface="Arial" panose="020B0604020202020204" pitchFamily="34" charset="0"/>
              <a:buChar char="•"/>
              <a:tabLst>
                <a:tab pos="349901" algn="l"/>
              </a:tabLst>
              <a:defRPr/>
            </a:pPr>
            <a:r>
              <a:rPr lang="en-US" sz="2570" b="1" dirty="0" smtClean="0">
                <a:latin typeface="Arial" pitchFamily="34" charset="0"/>
                <a:cs typeface="Arial" pitchFamily="34" charset="0"/>
              </a:rPr>
              <a:t>A Python script was developed to read the necessary information from each EDF file in the database and later analyze the data.</a:t>
            </a:r>
          </a:p>
          <a:p>
            <a:pPr marL="457200" indent="-457200" defTabSz="638569">
              <a:spcAft>
                <a:spcPts val="1286"/>
              </a:spcAft>
              <a:buFont typeface="Arial" panose="020B0604020202020204" pitchFamily="34" charset="0"/>
              <a:buChar char="•"/>
              <a:tabLst>
                <a:tab pos="349901" algn="l"/>
              </a:tabLst>
              <a:defRPr/>
            </a:pPr>
            <a:endParaRPr lang="en-US" sz="2571" b="1" dirty="0">
              <a:latin typeface="Arial" pitchFamily="34" charset="0"/>
              <a:cs typeface="Arial" pitchFamily="34" charset="0"/>
            </a:endParaRPr>
          </a:p>
        </p:txBody>
      </p:sp>
      <p:sp>
        <p:nvSpPr>
          <p:cNvPr id="58" name="Text Box 7"/>
          <p:cNvSpPr txBox="1">
            <a:spLocks noChangeArrowheads="1"/>
          </p:cNvSpPr>
          <p:nvPr/>
        </p:nvSpPr>
        <p:spPr bwMode="auto">
          <a:xfrm>
            <a:off x="9350246" y="5003950"/>
            <a:ext cx="8654143" cy="9458810"/>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29" b="1" dirty="0">
                <a:solidFill>
                  <a:srgbClr val="333399"/>
                </a:solidFill>
                <a:latin typeface="Arial" pitchFamily="34" charset="0"/>
                <a:cs typeface="Arial" pitchFamily="34" charset="0"/>
              </a:rPr>
              <a:t>Corpus Development</a:t>
            </a:r>
          </a:p>
          <a:p>
            <a:pPr marL="314911" indent="-314911" defTabSz="638569">
              <a:spcBef>
                <a:spcPts val="0"/>
              </a:spcBef>
              <a:spcAft>
                <a:spcPts val="21429"/>
              </a:spcAft>
              <a:buFont typeface="Arial" pitchFamily="34" charset="0"/>
              <a:buChar char="•"/>
              <a:tabLst>
                <a:tab pos="349901" algn="l"/>
              </a:tabLst>
              <a:defRPr/>
            </a:pPr>
            <a:r>
              <a:rPr lang="en-US" sz="2571" b="1" dirty="0">
                <a:latin typeface="Arial" pitchFamily="34" charset="0"/>
                <a:cs typeface="Arial" pitchFamily="34" charset="0"/>
              </a:rPr>
              <a:t>EEG signal files and reports had to be manually paired, de-identified and </a:t>
            </a:r>
            <a:r>
              <a:rPr lang="en-US" sz="2571" b="1" dirty="0" smtClean="0">
                <a:latin typeface="Arial" pitchFamily="34" charset="0"/>
                <a:cs typeface="Arial" pitchFamily="34" charset="0"/>
              </a:rPr>
              <a:t>annotated. Figure 2 shows the process followed to prepare a single session for release.</a:t>
            </a:r>
            <a:endParaRPr lang="en-US" sz="2571" b="1" dirty="0">
              <a:latin typeface="Arial" pitchFamily="34" charset="0"/>
              <a:cs typeface="Arial" pitchFamily="34" charset="0"/>
            </a:endParaRPr>
          </a:p>
          <a:p>
            <a:pPr marL="314911" indent="-314911" defTabSz="638569">
              <a:spcBef>
                <a:spcPts val="0"/>
              </a:spcBef>
              <a:spcAft>
                <a:spcPts val="1286"/>
              </a:spcAft>
              <a:buFont typeface="Arial" pitchFamily="34" charset="0"/>
              <a:buChar char="•"/>
              <a:tabLst>
                <a:tab pos="349901" algn="l"/>
              </a:tabLst>
              <a:defRPr/>
            </a:pPr>
            <a:endParaRPr lang="en-US" sz="2571" b="1" dirty="0">
              <a:latin typeface="Arial" pitchFamily="34" charset="0"/>
              <a:cs typeface="Arial" pitchFamily="34" charset="0"/>
            </a:endParaRPr>
          </a:p>
          <a:p>
            <a:pPr defTabSz="638569">
              <a:spcBef>
                <a:spcPts val="0"/>
              </a:spcBef>
              <a:spcAft>
                <a:spcPts val="1286"/>
              </a:spcAft>
              <a:tabLst>
                <a:tab pos="349901" algn="l"/>
              </a:tabLst>
              <a:defRPr/>
            </a:pPr>
            <a:r>
              <a:rPr lang="en-US" sz="1800" b="1" dirty="0" smtClean="0">
                <a:latin typeface="Arial" pitchFamily="34" charset="0"/>
                <a:cs typeface="Arial" pitchFamily="34" charset="0"/>
              </a:rPr>
              <a:t>	Figure 2. Diagram of the workflow for preparing data.</a:t>
            </a:r>
          </a:p>
          <a:p>
            <a:pPr marL="457200" indent="-457200" defTabSz="638569">
              <a:spcBef>
                <a:spcPts val="0"/>
              </a:spcBef>
              <a:spcAft>
                <a:spcPts val="1286"/>
              </a:spcAft>
              <a:buFont typeface="Arial" panose="020B0604020202020204" pitchFamily="34" charset="0"/>
              <a:buChar char="•"/>
              <a:tabLst>
                <a:tab pos="349901" algn="l"/>
              </a:tabLst>
              <a:defRPr/>
            </a:pPr>
            <a:r>
              <a:rPr lang="en-US" sz="2570" b="1" dirty="0" smtClean="0">
                <a:latin typeface="Arial" pitchFamily="34" charset="0"/>
                <a:cs typeface="Arial" pitchFamily="34" charset="0"/>
              </a:rPr>
              <a:t>Each session consists of a set of EDF files and a corresponding EEG report.</a:t>
            </a:r>
          </a:p>
          <a:p>
            <a:pPr marL="457200" indent="-457200" defTabSz="638569">
              <a:spcBef>
                <a:spcPts val="0"/>
              </a:spcBef>
              <a:spcAft>
                <a:spcPts val="1286"/>
              </a:spcAft>
              <a:buFont typeface="Arial" panose="020B0604020202020204" pitchFamily="34" charset="0"/>
              <a:buChar char="•"/>
              <a:tabLst>
                <a:tab pos="349901" algn="l"/>
              </a:tabLst>
              <a:defRPr/>
            </a:pPr>
            <a:endParaRPr lang="en-US" sz="2570" b="1" dirty="0">
              <a:latin typeface="Arial" pitchFamily="34" charset="0"/>
              <a:cs typeface="Arial" pitchFamily="34" charset="0"/>
            </a:endParaRPr>
          </a:p>
          <a:p>
            <a:pPr marL="457200" indent="-457200" defTabSz="638569">
              <a:spcBef>
                <a:spcPts val="0"/>
              </a:spcBef>
              <a:spcAft>
                <a:spcPts val="1286"/>
              </a:spcAft>
              <a:buFont typeface="Arial" panose="020B0604020202020204" pitchFamily="34" charset="0"/>
              <a:buChar char="•"/>
              <a:tabLst>
                <a:tab pos="349901" algn="l"/>
              </a:tabLst>
              <a:defRPr/>
            </a:pPr>
            <a:endParaRPr lang="en-US" sz="2570" b="1" dirty="0" smtClean="0">
              <a:latin typeface="Arial" pitchFamily="34" charset="0"/>
              <a:cs typeface="Arial" pitchFamily="34" charset="0"/>
            </a:endParaRPr>
          </a:p>
          <a:p>
            <a:pPr marL="457200" indent="-457200" defTabSz="638569">
              <a:spcBef>
                <a:spcPts val="0"/>
              </a:spcBef>
              <a:spcAft>
                <a:spcPts val="1286"/>
              </a:spcAft>
              <a:buFont typeface="Arial" panose="020B0604020202020204" pitchFamily="34" charset="0"/>
              <a:buChar char="•"/>
              <a:tabLst>
                <a:tab pos="349901" algn="l"/>
              </a:tabLst>
              <a:defRPr/>
            </a:pPr>
            <a:endParaRPr lang="en-US" sz="2570" b="1" dirty="0">
              <a:latin typeface="Arial" pitchFamily="34" charset="0"/>
              <a:cs typeface="Arial" pitchFamily="34" charset="0"/>
            </a:endParaRPr>
          </a:p>
          <a:p>
            <a:pPr defTabSz="638569">
              <a:spcBef>
                <a:spcPts val="0"/>
              </a:spcBef>
              <a:spcAft>
                <a:spcPts val="1286"/>
              </a:spcAft>
              <a:tabLst>
                <a:tab pos="349901" algn="l"/>
              </a:tabLst>
              <a:defRPr/>
            </a:pPr>
            <a:r>
              <a:rPr lang="en-US" sz="1800" b="1" dirty="0" smtClean="0">
                <a:latin typeface="Arial" pitchFamily="34" charset="0"/>
                <a:cs typeface="Arial" pitchFamily="34" charset="0"/>
              </a:rPr>
              <a:t>	Figure 3. Directory Tree of the Database</a:t>
            </a:r>
          </a:p>
          <a:p>
            <a:pPr defTabSz="638569">
              <a:spcBef>
                <a:spcPts val="0"/>
              </a:spcBef>
              <a:spcAft>
                <a:spcPts val="1286"/>
              </a:spcAft>
              <a:tabLst>
                <a:tab pos="349901" algn="l"/>
              </a:tabLst>
              <a:defRPr/>
            </a:pPr>
            <a:r>
              <a:rPr lang="en-US" sz="2570" b="1" dirty="0" smtClean="0">
                <a:latin typeface="Arial" pitchFamily="34" charset="0"/>
                <a:cs typeface="Arial" pitchFamily="34" charset="0"/>
              </a:rPr>
              <a:t> </a:t>
            </a:r>
          </a:p>
          <a:p>
            <a:pPr defTabSz="638569">
              <a:spcBef>
                <a:spcPts val="0"/>
              </a:spcBef>
              <a:spcAft>
                <a:spcPts val="1286"/>
              </a:spcAft>
              <a:tabLst>
                <a:tab pos="349901" algn="l"/>
              </a:tabLst>
              <a:defRPr/>
            </a:pPr>
            <a:endParaRPr lang="en-US" sz="2571" b="1" dirty="0">
              <a:latin typeface="Arial" pitchFamily="34" charset="0"/>
              <a:cs typeface="Arial" pitchFamily="34" charset="0"/>
            </a:endParaRPr>
          </a:p>
        </p:txBody>
      </p:sp>
      <p:sp>
        <p:nvSpPr>
          <p:cNvPr id="51" name="Text Box 7"/>
          <p:cNvSpPr txBox="1">
            <a:spLocks noChangeArrowheads="1"/>
          </p:cNvSpPr>
          <p:nvPr/>
        </p:nvSpPr>
        <p:spPr bwMode="auto">
          <a:xfrm>
            <a:off x="27683195" y="14159608"/>
            <a:ext cx="8654143" cy="12906631"/>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29" b="1" dirty="0">
                <a:solidFill>
                  <a:srgbClr val="333399"/>
                </a:solidFill>
                <a:latin typeface="Arial" pitchFamily="34" charset="0"/>
                <a:cs typeface="Arial" pitchFamily="34" charset="0"/>
              </a:rPr>
              <a:t>Summary </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EEG TUH Data Corpus is the largest publicly available clinical EEG database – at least two orders of magnitude larger than </a:t>
            </a:r>
            <a:r>
              <a:rPr lang="en-US" sz="2571" b="1" smtClean="0">
                <a:latin typeface="Arial" pitchFamily="34" charset="0"/>
                <a:cs typeface="Arial" pitchFamily="34" charset="0"/>
              </a:rPr>
              <a:t>other corpora.</a:t>
            </a:r>
            <a:endParaRPr lang="en-US" sz="2571" b="1" dirty="0" smtClean="0">
              <a:latin typeface="Arial" pitchFamily="34" charset="0"/>
              <a:cs typeface="Arial" pitchFamily="34" charset="0"/>
            </a:endParaRP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database is organized by sets of 100 patients for convenience. Each patient directory contains all sessions for that patient. Each session contains an EDF file and a redacted report.</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data was obtained and analyzed through the development of a Python script that extracted the fields of interest from each EDF file in the database.</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increasing demand for EEGs is reflected in the EEG year distribution.</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most common demographic is a female, between 40 to 69 years old with a tendency to get between 1 and 4 EEGs in the course of 10 years.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2002–2013 data is now publicly available. Data collected in 2014 and 2015 will be released in May 2015. </a:t>
            </a:r>
            <a:r>
              <a:rPr lang="en-US" sz="2571" b="1" dirty="0">
                <a:latin typeface="Arial" pitchFamily="34" charset="0"/>
                <a:cs typeface="Arial" pitchFamily="34" charset="0"/>
              </a:rPr>
              <a:t>See </a:t>
            </a:r>
            <a:r>
              <a:rPr lang="en-US" sz="2571" b="1" i="1" dirty="0">
                <a:latin typeface="Arial" pitchFamily="34" charset="0"/>
                <a:cs typeface="Arial" pitchFamily="34" charset="0"/>
              </a:rPr>
              <a:t>http://www.nedcdata.org</a:t>
            </a:r>
            <a:r>
              <a:rPr lang="en-US" sz="2571" b="1" dirty="0">
                <a:latin typeface="Arial" pitchFamily="34" charset="0"/>
                <a:cs typeface="Arial" pitchFamily="34" charset="0"/>
              </a:rPr>
              <a:t> for more details.</a:t>
            </a:r>
          </a:p>
          <a:p>
            <a:pPr defTabSz="638569">
              <a:spcBef>
                <a:spcPts val="0"/>
              </a:spcBef>
              <a:spcAft>
                <a:spcPts val="1286"/>
              </a:spcAft>
              <a:tabLst>
                <a:tab pos="349901" algn="l"/>
              </a:tabLst>
              <a:defRPr/>
            </a:pPr>
            <a:r>
              <a:rPr lang="en-US" sz="3429" b="1" dirty="0">
                <a:solidFill>
                  <a:srgbClr val="333399"/>
                </a:solidFill>
                <a:latin typeface="Arial" pitchFamily="34" charset="0"/>
                <a:cs typeface="Arial" pitchFamily="34" charset="0"/>
              </a:rPr>
              <a:t>Acknowledgements</a:t>
            </a:r>
          </a:p>
          <a:p>
            <a:pPr marL="314911" indent="-314911" defTabSz="638569">
              <a:spcBef>
                <a:spcPts val="0"/>
              </a:spcBef>
              <a:spcAft>
                <a:spcPts val="1286"/>
              </a:spcAft>
              <a:buFont typeface="Arial" pitchFamily="34" charset="0"/>
              <a:buChar char="•"/>
              <a:tabLst>
                <a:tab pos="349901" algn="l"/>
              </a:tabLst>
              <a:defRPr/>
            </a:pPr>
            <a:r>
              <a:rPr lang="en-US" sz="2571" b="1" dirty="0">
                <a:latin typeface="Arial" pitchFamily="34" charset="0"/>
                <a:cs typeface="Arial" pitchFamily="34" charset="0"/>
              </a:rPr>
              <a:t>Portions of this work were sponsored by the Defense Advanced Research Projects Agency (DARPA) MTO under the auspices of Dr. Doug Weber through the Contract No. D13AP00065, Temple University’s College of Engineering and Office of the Senior Vice-Provost for Research.</a:t>
            </a:r>
          </a:p>
        </p:txBody>
      </p:sp>
      <p:sp>
        <p:nvSpPr>
          <p:cNvPr id="44" name="Text Box 14"/>
          <p:cNvSpPr txBox="1">
            <a:spLocks noChangeArrowheads="1"/>
          </p:cNvSpPr>
          <p:nvPr/>
        </p:nvSpPr>
        <p:spPr bwMode="auto">
          <a:xfrm>
            <a:off x="1" y="3849045"/>
            <a:ext cx="36575999" cy="527709"/>
          </a:xfrm>
          <a:prstGeom prst="rect">
            <a:avLst/>
          </a:prstGeom>
          <a:noFill/>
          <a:ln w="12700">
            <a:noFill/>
            <a:miter lim="800000"/>
            <a:headEnd/>
            <a:tailEnd/>
          </a:ln>
        </p:spPr>
        <p:txBody>
          <a:bodyPr wrap="square" lIns="0" tIns="0" rIns="0" bIns="0">
            <a:spAutoFit/>
          </a:bodyPr>
          <a:lstStyle/>
          <a:p>
            <a:pPr defTabSz="638569">
              <a:spcAft>
                <a:spcPts val="1102"/>
              </a:spcAft>
              <a:tabLst>
                <a:tab pos="13607415" algn="ctr"/>
                <a:tab pos="22599648" algn="ctr"/>
              </a:tabLst>
            </a:pPr>
            <a:r>
              <a:rPr lang="en-US" sz="3429" b="1" dirty="0">
                <a:latin typeface="Arial" charset="0"/>
                <a:cs typeface="Arial" charset="0"/>
              </a:rPr>
              <a:t>	</a:t>
            </a:r>
          </a:p>
        </p:txBody>
      </p:sp>
      <p:sp>
        <p:nvSpPr>
          <p:cNvPr id="59" name="Rectangle 180"/>
          <p:cNvSpPr>
            <a:spLocks noChangeArrowheads="1"/>
          </p:cNvSpPr>
          <p:nvPr/>
        </p:nvSpPr>
        <p:spPr bwMode="auto">
          <a:xfrm>
            <a:off x="6779373" y="2018083"/>
            <a:ext cx="23017253" cy="2322431"/>
          </a:xfrm>
          <a:prstGeom prst="rect">
            <a:avLst/>
          </a:prstGeom>
          <a:noFill/>
          <a:ln w="9525">
            <a:noFill/>
            <a:miter lim="800000"/>
            <a:headEnd/>
            <a:tailEnd/>
          </a:ln>
        </p:spPr>
        <p:txBody>
          <a:bodyPr wrap="square" lIns="0" tIns="0" rIns="0" bIns="0">
            <a:spAutoFit/>
          </a:bodyPr>
          <a:lstStyle/>
          <a:p>
            <a:pPr algn="ctr">
              <a:spcAft>
                <a:spcPts val="3429"/>
              </a:spcAft>
            </a:pPr>
            <a:r>
              <a:rPr lang="en-US" sz="5143" b="1" cap="all" dirty="0" smtClean="0">
                <a:solidFill>
                  <a:srgbClr val="333399"/>
                </a:solidFill>
              </a:rPr>
              <a:t>THE temple university hospital </a:t>
            </a:r>
            <a:r>
              <a:rPr lang="en-US" sz="5143" b="1" cap="all" dirty="0" err="1" smtClean="0">
                <a:solidFill>
                  <a:srgbClr val="333399"/>
                </a:solidFill>
              </a:rPr>
              <a:t>eeg</a:t>
            </a:r>
            <a:r>
              <a:rPr lang="en-US" sz="5143" b="1" cap="all">
                <a:solidFill>
                  <a:srgbClr val="333399"/>
                </a:solidFill>
              </a:rPr>
              <a:t> </a:t>
            </a:r>
            <a:r>
              <a:rPr lang="en-US" sz="5143" b="1" cap="all" smtClean="0">
                <a:solidFill>
                  <a:srgbClr val="333399"/>
                </a:solidFill>
              </a:rPr>
              <a:t>corpus (TUH EEG)</a:t>
            </a:r>
            <a:endParaRPr lang="en-US" sz="5143" b="1" cap="all" dirty="0">
              <a:solidFill>
                <a:srgbClr val="333399"/>
              </a:solidFill>
            </a:endParaRPr>
          </a:p>
          <a:p>
            <a:pPr algn="ctr"/>
            <a:r>
              <a:rPr lang="en-US" sz="3429" b="1" dirty="0">
                <a:solidFill>
                  <a:srgbClr val="000000"/>
                </a:solidFill>
                <a:latin typeface="Arial" charset="0"/>
                <a:cs typeface="Arial" charset="0"/>
              </a:rPr>
              <a:t>Silvia Lopez, </a:t>
            </a:r>
            <a:r>
              <a:rPr lang="en-US" sz="3429" b="1" dirty="0" smtClean="0">
                <a:solidFill>
                  <a:srgbClr val="000000"/>
                </a:solidFill>
                <a:latin typeface="Arial" charset="0"/>
                <a:cs typeface="Arial" charset="0"/>
              </a:rPr>
              <a:t>Iyad </a:t>
            </a:r>
            <a:r>
              <a:rPr lang="en-US" sz="3429" b="1" dirty="0">
                <a:solidFill>
                  <a:srgbClr val="000000"/>
                </a:solidFill>
                <a:latin typeface="Arial" charset="0"/>
                <a:cs typeface="Arial" charset="0"/>
              </a:rPr>
              <a:t>Obeid and Joseph Picone	</a:t>
            </a:r>
          </a:p>
          <a:p>
            <a:pPr algn="ctr"/>
            <a:r>
              <a:rPr lang="en-US" sz="3429" b="1" dirty="0">
                <a:solidFill>
                  <a:srgbClr val="000000"/>
                </a:solidFill>
                <a:latin typeface="Arial" charset="0"/>
                <a:cs typeface="Arial" charset="0"/>
              </a:rPr>
              <a:t>	The Neural Engineering Data Consortium, Temple University	</a:t>
            </a:r>
            <a:endParaRPr lang="en-US" sz="3429" dirty="0">
              <a:solidFill>
                <a:srgbClr val="000000"/>
              </a:solidFill>
            </a:endParaRPr>
          </a:p>
        </p:txBody>
      </p:sp>
      <p:sp>
        <p:nvSpPr>
          <p:cNvPr id="60" name="Rectangle 75"/>
          <p:cNvSpPr>
            <a:spLocks noChangeArrowheads="1"/>
          </p:cNvSpPr>
          <p:nvPr/>
        </p:nvSpPr>
        <p:spPr bwMode="auto">
          <a:xfrm>
            <a:off x="609600" y="2437670"/>
            <a:ext cx="169653" cy="34980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lIns="83974" tIns="41987" rIns="83974" bIns="41987" anchor="ctr">
            <a:spAutoFit/>
          </a:bodyPr>
          <a:lstStyle/>
          <a:p>
            <a:pPr>
              <a:defRPr/>
            </a:pPr>
            <a:endParaRPr lang="en-US" sz="1722" dirty="0">
              <a:latin typeface="Arial" pitchFamily="34" charset="0"/>
              <a:cs typeface="Arial" pitchFamily="34" charset="0"/>
            </a:endParaRPr>
          </a:p>
        </p:txBody>
      </p:sp>
      <p:sp>
        <p:nvSpPr>
          <p:cNvPr id="61" name="Rectangle 77"/>
          <p:cNvSpPr>
            <a:spLocks noChangeArrowheads="1"/>
          </p:cNvSpPr>
          <p:nvPr/>
        </p:nvSpPr>
        <p:spPr bwMode="auto">
          <a:xfrm>
            <a:off x="609600" y="2437670"/>
            <a:ext cx="169653" cy="34980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lIns="83974" tIns="41987" rIns="83974" bIns="41987" anchor="ctr">
            <a:spAutoFit/>
          </a:bodyPr>
          <a:lstStyle/>
          <a:p>
            <a:pPr>
              <a:defRPr/>
            </a:pPr>
            <a:endParaRPr lang="en-US" sz="1722" dirty="0">
              <a:latin typeface="Arial" pitchFamily="34" charset="0"/>
              <a:cs typeface="Arial" pitchFamily="34" charset="0"/>
            </a:endParaRPr>
          </a:p>
        </p:txBody>
      </p:sp>
      <p:sp>
        <p:nvSpPr>
          <p:cNvPr id="62" name="Rectangle 79"/>
          <p:cNvSpPr>
            <a:spLocks noChangeArrowheads="1"/>
          </p:cNvSpPr>
          <p:nvPr/>
        </p:nvSpPr>
        <p:spPr bwMode="auto">
          <a:xfrm>
            <a:off x="609600" y="2437670"/>
            <a:ext cx="169653" cy="349803"/>
          </a:xfrm>
          <a:prstGeom prst="rect">
            <a:avLst/>
          </a:prstGeom>
          <a:noFill/>
          <a:ln w="9525">
            <a:noFill/>
            <a:miter lim="800000"/>
            <a:headEnd/>
            <a:tailEnd/>
          </a:ln>
          <a:effectLst>
            <a:prstShdw prst="shdw17" dist="17961" dir="2700000">
              <a:schemeClr val="accent1">
                <a:gamma/>
                <a:shade val="60000"/>
                <a:invGamma/>
              </a:schemeClr>
            </a:prstShdw>
          </a:effectLst>
        </p:spPr>
        <p:txBody>
          <a:bodyPr wrap="none" lIns="83974" tIns="41987" rIns="83974" bIns="41987" anchor="ctr">
            <a:spAutoFit/>
          </a:bodyPr>
          <a:lstStyle/>
          <a:p>
            <a:pPr>
              <a:defRPr/>
            </a:pPr>
            <a:endParaRPr lang="en-US" sz="1722" dirty="0">
              <a:latin typeface="Arial" pitchFamily="34" charset="0"/>
              <a:cs typeface="Arial" pitchFamily="34" charset="0"/>
            </a:endParaRPr>
          </a:p>
        </p:txBody>
      </p:sp>
      <p:sp>
        <p:nvSpPr>
          <p:cNvPr id="64" name="TextBox 63"/>
          <p:cNvSpPr txBox="1"/>
          <p:nvPr/>
        </p:nvSpPr>
        <p:spPr>
          <a:xfrm>
            <a:off x="29842639" y="1785548"/>
            <a:ext cx="4335253" cy="527709"/>
          </a:xfrm>
          <a:prstGeom prst="rect">
            <a:avLst/>
          </a:prstGeom>
          <a:noFill/>
        </p:spPr>
        <p:txBody>
          <a:bodyPr wrap="square" lIns="0" tIns="0" rIns="0" bIns="0" rtlCol="0" anchor="ctr" anchorCtr="1">
            <a:spAutoFit/>
          </a:bodyPr>
          <a:lstStyle/>
          <a:p>
            <a:pPr algn="ctr"/>
            <a:r>
              <a:rPr lang="en-US" sz="3429" i="1" dirty="0">
                <a:latin typeface="Monotype Corsiva"/>
                <a:cs typeface="Monotype Corsiva"/>
              </a:rPr>
              <a:t>www.nedcdata.org</a:t>
            </a:r>
            <a:endParaRPr lang="en-US" sz="3429" i="1" dirty="0">
              <a:solidFill>
                <a:srgbClr val="000000"/>
              </a:solidFill>
              <a:latin typeface="Monotype Corsiva"/>
              <a:cs typeface="Monotype Corsiva"/>
            </a:endParaRPr>
          </a:p>
        </p:txBody>
      </p:sp>
      <p:pic>
        <p:nvPicPr>
          <p:cNvPr id="4" name="Picture 3"/>
          <p:cNvPicPr>
            <a:picLocks noChangeAspect="1"/>
          </p:cNvPicPr>
          <p:nvPr/>
        </p:nvPicPr>
        <p:blipFill>
          <a:blip r:embed="rId4"/>
          <a:stretch>
            <a:fillRect/>
          </a:stretch>
        </p:blipFill>
        <p:spPr>
          <a:xfrm>
            <a:off x="26621850" y="389037"/>
            <a:ext cx="9954150" cy="1526173"/>
          </a:xfrm>
          <a:prstGeom prst="rect">
            <a:avLst/>
          </a:prstGeom>
        </p:spPr>
      </p:pic>
      <p:sp>
        <p:nvSpPr>
          <p:cNvPr id="38" name="Text Box 7"/>
          <p:cNvSpPr txBox="1">
            <a:spLocks noChangeArrowheads="1"/>
          </p:cNvSpPr>
          <p:nvPr/>
        </p:nvSpPr>
        <p:spPr bwMode="auto">
          <a:xfrm>
            <a:off x="245723" y="4943556"/>
            <a:ext cx="8654143" cy="871148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29" b="1" dirty="0">
                <a:solidFill>
                  <a:srgbClr val="333399"/>
                </a:solidFill>
                <a:latin typeface="Arial" pitchFamily="34" charset="0"/>
                <a:cs typeface="Arial" pitchFamily="34" charset="0"/>
              </a:rPr>
              <a:t>Abstract </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a:t>
            </a:r>
            <a:r>
              <a:rPr lang="en-US" sz="2571" b="1" dirty="0">
                <a:latin typeface="Arial" pitchFamily="34" charset="0"/>
                <a:cs typeface="Arial" pitchFamily="34" charset="0"/>
              </a:rPr>
              <a:t>TUH EEG Corpus is the largest and most comprehensive publicly-released corpus representing </a:t>
            </a:r>
            <a:r>
              <a:rPr lang="en-US" sz="2571" b="1" dirty="0" smtClean="0">
                <a:latin typeface="Arial" pitchFamily="34" charset="0"/>
                <a:cs typeface="Arial" pitchFamily="34" charset="0"/>
              </a:rPr>
              <a:t>12 </a:t>
            </a:r>
            <a:r>
              <a:rPr lang="en-US" sz="2571" b="1" dirty="0">
                <a:latin typeface="Arial" pitchFamily="34" charset="0"/>
                <a:cs typeface="Arial" pitchFamily="34" charset="0"/>
              </a:rPr>
              <a:t>years of clinical data collected at Temple Hospital. It includes over </a:t>
            </a:r>
            <a:r>
              <a:rPr lang="en-US" sz="2571" b="1" dirty="0" smtClean="0">
                <a:latin typeface="Arial" pitchFamily="34" charset="0"/>
                <a:cs typeface="Arial" pitchFamily="34" charset="0"/>
              </a:rPr>
              <a:t>17,000 </a:t>
            </a:r>
            <a:r>
              <a:rPr lang="en-US" sz="2571" b="1" dirty="0">
                <a:latin typeface="Arial" pitchFamily="34" charset="0"/>
                <a:cs typeface="Arial" pitchFamily="34" charset="0"/>
              </a:rPr>
              <a:t>patients, </a:t>
            </a:r>
            <a:r>
              <a:rPr lang="en-US" sz="2571" b="1" dirty="0" smtClean="0">
                <a:latin typeface="Arial" pitchFamily="34" charset="0"/>
                <a:cs typeface="Arial" pitchFamily="34" charset="0"/>
              </a:rPr>
              <a:t>25,000</a:t>
            </a:r>
            <a:r>
              <a:rPr lang="en-US" sz="2571" b="1" dirty="0">
                <a:latin typeface="Arial" pitchFamily="34" charset="0"/>
                <a:cs typeface="Arial" pitchFamily="34" charset="0"/>
              </a:rPr>
              <a:t>+ sessions, 50,000+ EEGs and deidentified clinical information</a:t>
            </a:r>
            <a:r>
              <a:rPr lang="en-US" sz="2571" b="1" dirty="0" smtClean="0">
                <a:latin typeface="Arial" pitchFamily="34" charset="0"/>
                <a:cs typeface="Arial" pitchFamily="34" charset="0"/>
              </a:rPr>
              <a:t>.</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This study presents a comprehensive analysis of this database, including statistics about the number of records per patient, age and gender.</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average number of sessions per patient is 1.7. A significant number of patients have 3 or more EEG sessions that span several years, making it ideal for studying long-term variations.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EEG reports contain brief medical histories, supporting investigations into the correlations with EEG signal events.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A small amount of hand-labeled data is available for machine learning research.</a:t>
            </a:r>
            <a:endParaRPr lang="en-US" sz="2571" b="1" dirty="0">
              <a:latin typeface="Arial" pitchFamily="34" charset="0"/>
              <a:cs typeface="Arial" pitchFamily="34" charset="0"/>
            </a:endParaRPr>
          </a:p>
          <a:p>
            <a:pPr defTabSz="638569">
              <a:spcBef>
                <a:spcPts val="0"/>
              </a:spcBef>
              <a:spcAft>
                <a:spcPts val="1102"/>
              </a:spcAft>
              <a:tabLst>
                <a:tab pos="349901" algn="l"/>
              </a:tabLst>
              <a:defRPr/>
            </a:pPr>
            <a:endParaRPr lang="en-US" sz="2286" b="1" dirty="0">
              <a:latin typeface="Arial" pitchFamily="34" charset="0"/>
              <a:cs typeface="Arial" pitchFamily="34" charset="0"/>
            </a:endParaRPr>
          </a:p>
          <a:p>
            <a:pPr defTabSz="638569">
              <a:spcBef>
                <a:spcPts val="0"/>
              </a:spcBef>
              <a:spcAft>
                <a:spcPts val="1102"/>
              </a:spcAft>
              <a:tabLst>
                <a:tab pos="349901" algn="l"/>
              </a:tabLst>
              <a:defRPr/>
            </a:pPr>
            <a:endParaRPr lang="en-US" sz="2286" b="1" dirty="0">
              <a:latin typeface="Arial" pitchFamily="34" charset="0"/>
              <a:cs typeface="Arial" pitchFamily="34" charset="0"/>
            </a:endParaRPr>
          </a:p>
        </p:txBody>
      </p:sp>
      <p:sp>
        <p:nvSpPr>
          <p:cNvPr id="29" name="Text Box 7"/>
          <p:cNvSpPr txBox="1">
            <a:spLocks noChangeArrowheads="1"/>
          </p:cNvSpPr>
          <p:nvPr/>
        </p:nvSpPr>
        <p:spPr bwMode="auto">
          <a:xfrm>
            <a:off x="245722" y="14036758"/>
            <a:ext cx="8654143" cy="1302948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defPPr>
              <a:defRPr lang="en-US"/>
            </a:defPPr>
            <a:lvl1pPr defTabSz="893979">
              <a:spcAft>
                <a:spcPts val="1800"/>
              </a:spcAft>
              <a:tabLst>
                <a:tab pos="489852" algn="l"/>
              </a:tabLst>
              <a:defRPr sz="4800" b="1">
                <a:solidFill>
                  <a:srgbClr val="333399"/>
                </a:solidFill>
                <a:latin typeface="Arial" pitchFamily="34" charset="0"/>
                <a:cs typeface="Arial" pitchFamily="34" charset="0"/>
              </a:defRPr>
            </a:lvl1pPr>
            <a:lvl2pPr lvl="1" defTabSz="893979">
              <a:spcAft>
                <a:spcPts val="1800"/>
              </a:spcAft>
              <a:tabLst>
                <a:tab pos="489852" algn="l"/>
              </a:tabLst>
              <a:defRPr sz="3600" b="1">
                <a:latin typeface="Arial" pitchFamily="34" charset="0"/>
                <a:cs typeface="Arial" pitchFamily="34" charset="0"/>
              </a:defRPr>
            </a:lvl2pPr>
          </a:lstStyle>
          <a:p>
            <a:r>
              <a:rPr lang="en-US" sz="3429" dirty="0"/>
              <a:t>Introduction</a:t>
            </a:r>
          </a:p>
          <a:p>
            <a:pPr marL="314911" indent="-314911">
              <a:spcBef>
                <a:spcPts val="0"/>
              </a:spcBef>
              <a:buFont typeface="Arial" pitchFamily="34" charset="0"/>
              <a:buChar char="•"/>
              <a:defRPr/>
            </a:pPr>
            <a:r>
              <a:rPr lang="en-US" sz="2571" dirty="0" smtClean="0">
                <a:solidFill>
                  <a:schemeClr val="tx1"/>
                </a:solidFill>
              </a:rPr>
              <a:t>Electroencephalography (EEG), reading of electrical activity along the scalp, </a:t>
            </a:r>
            <a:r>
              <a:rPr lang="en-US" sz="2571" dirty="0">
                <a:solidFill>
                  <a:schemeClr val="tx1"/>
                </a:solidFill>
              </a:rPr>
              <a:t>is increasingly being used for preventive diagnostic </a:t>
            </a:r>
            <a:r>
              <a:rPr lang="en-US" sz="2571" dirty="0" smtClean="0">
                <a:solidFill>
                  <a:schemeClr val="tx1"/>
                </a:solidFill>
              </a:rPr>
              <a:t>procedures</a:t>
            </a:r>
            <a:r>
              <a:rPr lang="en-US" sz="2571" dirty="0">
                <a:solidFill>
                  <a:schemeClr val="tx1"/>
                </a:solidFill>
              </a:rPr>
              <a:t> </a:t>
            </a:r>
            <a:r>
              <a:rPr lang="en-US" sz="2571" dirty="0" smtClean="0">
                <a:solidFill>
                  <a:schemeClr val="tx1"/>
                </a:solidFill>
              </a:rPr>
              <a:t>for conditions such as epilepsy, sleep disorders and others. </a:t>
            </a:r>
            <a:endParaRPr lang="en-US" sz="2571" dirty="0">
              <a:solidFill>
                <a:schemeClr val="tx1"/>
              </a:solidFill>
            </a:endParaRPr>
          </a:p>
          <a:p>
            <a:pPr marL="314911" indent="-314911">
              <a:spcBef>
                <a:spcPts val="0"/>
              </a:spcBef>
              <a:buFont typeface="Arial" pitchFamily="34" charset="0"/>
              <a:buChar char="•"/>
              <a:defRPr/>
            </a:pPr>
            <a:r>
              <a:rPr lang="en-US" sz="2571" dirty="0" smtClean="0">
                <a:solidFill>
                  <a:schemeClr val="tx1"/>
                </a:solidFill>
              </a:rPr>
              <a:t>Previously released data resources in this area are mostly represented by experimentally acquired recordings.  Figure 1 shows the comparison between the TUH EEG Data Corpus and other resources.</a:t>
            </a:r>
            <a:endParaRPr lang="en-US" sz="2571" dirty="0">
              <a:solidFill>
                <a:schemeClr val="tx1"/>
              </a:solidFill>
            </a:endParaRPr>
          </a:p>
          <a:p>
            <a:pPr marL="314911" indent="-314911">
              <a:spcBef>
                <a:spcPts val="0"/>
              </a:spcBef>
              <a:buFont typeface="Arial" pitchFamily="34" charset="0"/>
              <a:buChar char="•"/>
              <a:defRPr/>
            </a:pPr>
            <a:r>
              <a:rPr lang="en-US" sz="2571" dirty="0" smtClean="0">
                <a:solidFill>
                  <a:schemeClr val="tx1"/>
                </a:solidFill>
              </a:rPr>
              <a:t>The TUH EEG Data Corpus is the largest publicly available database of Clinical EEG data, comprising more than 25,000 records.</a:t>
            </a:r>
          </a:p>
          <a:p>
            <a:pPr marL="314911" indent="-314911">
              <a:spcBef>
                <a:spcPts val="0"/>
              </a:spcBef>
              <a:buFont typeface="Arial" pitchFamily="34" charset="0"/>
              <a:buChar char="•"/>
              <a:defRPr/>
            </a:pPr>
            <a:endParaRPr lang="en-US" sz="2571" dirty="0">
              <a:solidFill>
                <a:schemeClr val="tx1"/>
              </a:solidFill>
            </a:endParaRPr>
          </a:p>
          <a:p>
            <a:pPr marL="314911" indent="-314911">
              <a:spcBef>
                <a:spcPts val="0"/>
              </a:spcBef>
              <a:buFont typeface="Arial" pitchFamily="34" charset="0"/>
              <a:buChar char="•"/>
              <a:defRPr/>
            </a:pPr>
            <a:endParaRPr lang="en-US" sz="2571" dirty="0" smtClean="0">
              <a:solidFill>
                <a:schemeClr val="tx1"/>
              </a:solidFill>
            </a:endParaRPr>
          </a:p>
          <a:p>
            <a:pPr marL="314911" indent="-314911">
              <a:spcBef>
                <a:spcPts val="0"/>
              </a:spcBef>
              <a:buFont typeface="Arial" pitchFamily="34" charset="0"/>
              <a:buChar char="•"/>
              <a:defRPr/>
            </a:pPr>
            <a:endParaRPr lang="en-US" sz="2571" dirty="0">
              <a:solidFill>
                <a:schemeClr val="tx1"/>
              </a:solidFill>
            </a:endParaRPr>
          </a:p>
          <a:p>
            <a:pPr marL="314911" indent="-314911">
              <a:spcBef>
                <a:spcPts val="0"/>
              </a:spcBef>
              <a:buFont typeface="Arial" pitchFamily="34" charset="0"/>
              <a:buChar char="•"/>
              <a:defRPr/>
            </a:pPr>
            <a:endParaRPr lang="en-US" sz="2571" dirty="0" smtClean="0">
              <a:solidFill>
                <a:schemeClr val="tx1"/>
              </a:solidFill>
            </a:endParaRPr>
          </a:p>
          <a:p>
            <a:pPr marL="314911" indent="-314911">
              <a:spcBef>
                <a:spcPts val="0"/>
              </a:spcBef>
              <a:buFont typeface="Arial" pitchFamily="34" charset="0"/>
              <a:buChar char="•"/>
              <a:defRPr/>
            </a:pPr>
            <a:endParaRPr lang="en-US" sz="2571" dirty="0">
              <a:solidFill>
                <a:schemeClr val="tx1"/>
              </a:solidFill>
            </a:endParaRPr>
          </a:p>
          <a:p>
            <a:pPr marL="314911" indent="-314911">
              <a:spcBef>
                <a:spcPts val="0"/>
              </a:spcBef>
              <a:buFont typeface="Arial" pitchFamily="34" charset="0"/>
              <a:buChar char="•"/>
              <a:defRPr/>
            </a:pPr>
            <a:endParaRPr lang="en-US" sz="2571" dirty="0" smtClean="0">
              <a:solidFill>
                <a:schemeClr val="tx1"/>
              </a:solidFill>
            </a:endParaRPr>
          </a:p>
          <a:p>
            <a:pPr marL="314911" indent="-314911">
              <a:spcBef>
                <a:spcPts val="0"/>
              </a:spcBef>
              <a:buFont typeface="Arial" pitchFamily="34" charset="0"/>
              <a:buChar char="•"/>
              <a:defRPr/>
            </a:pPr>
            <a:endParaRPr lang="en-US" sz="2571" dirty="0">
              <a:solidFill>
                <a:schemeClr val="tx1"/>
              </a:solidFill>
            </a:endParaRPr>
          </a:p>
          <a:p>
            <a:pPr>
              <a:spcBef>
                <a:spcPts val="0"/>
              </a:spcBef>
              <a:defRPr/>
            </a:pPr>
            <a:r>
              <a:rPr lang="en-US" sz="1800" dirty="0" smtClean="0">
                <a:solidFill>
                  <a:schemeClr val="tx1"/>
                </a:solidFill>
              </a:rPr>
              <a:t>	</a:t>
            </a:r>
          </a:p>
          <a:p>
            <a:pPr>
              <a:spcBef>
                <a:spcPts val="0"/>
              </a:spcBef>
              <a:defRPr/>
            </a:pPr>
            <a:r>
              <a:rPr lang="en-US" sz="1800" dirty="0" smtClean="0">
                <a:solidFill>
                  <a:schemeClr val="tx1"/>
                </a:solidFill>
              </a:rPr>
              <a:t>	Figure 1. Comparison between the TUH EEG Data Corpus and other 	Resources</a:t>
            </a:r>
          </a:p>
        </p:txBody>
      </p:sp>
      <p:sp>
        <p:nvSpPr>
          <p:cNvPr id="31" name="Text Box 7"/>
          <p:cNvSpPr txBox="1">
            <a:spLocks noChangeArrowheads="1"/>
          </p:cNvSpPr>
          <p:nvPr/>
        </p:nvSpPr>
        <p:spPr bwMode="auto">
          <a:xfrm>
            <a:off x="27683195" y="4943556"/>
            <a:ext cx="8654143" cy="9093202"/>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286"/>
              </a:spcAft>
              <a:tabLst>
                <a:tab pos="349901" algn="l"/>
              </a:tabLst>
              <a:defRPr/>
            </a:pPr>
            <a:r>
              <a:rPr lang="en-US" sz="3429" b="1" dirty="0" smtClean="0">
                <a:solidFill>
                  <a:srgbClr val="333399"/>
                </a:solidFill>
                <a:latin typeface="Arial" pitchFamily="34" charset="0"/>
                <a:cs typeface="Arial" pitchFamily="34" charset="0"/>
              </a:rPr>
              <a:t>Analysis of Statistics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70% of the patients have only 1 EEG recording,27% have between 2 and 5 sessions, and 3% (over 400 patients) have more than 5 sessions.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increasing amount of records throughout the years represents an increasing demand for EEGs in the medical diagnostics field. The data collected in 2012-2013 represents 35% of the recordings, while the data collected between 2000 and 2005 represents only 8% of the sessions.</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The female population represents 52% of the total. The number of female and male patients is relatively even, with  a slight female majority. </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60% of the population is between 40  and 69 years old, 26% is between 0 and 39 years old and 15% of the population is 70 or older.</a:t>
            </a:r>
          </a:p>
          <a:p>
            <a:pPr marL="314911" indent="-314911" defTabSz="638569">
              <a:spcBef>
                <a:spcPts val="0"/>
              </a:spcBef>
              <a:spcAft>
                <a:spcPts val="1286"/>
              </a:spcAft>
              <a:buFont typeface="Arial" pitchFamily="34" charset="0"/>
              <a:buChar char="•"/>
              <a:tabLst>
                <a:tab pos="349901" algn="l"/>
              </a:tabLst>
              <a:defRPr/>
            </a:pPr>
            <a:r>
              <a:rPr lang="en-US" sz="2571" b="1" dirty="0" smtClean="0">
                <a:latin typeface="Arial" pitchFamily="34" charset="0"/>
                <a:cs typeface="Arial" pitchFamily="34" charset="0"/>
              </a:rPr>
              <a:t>Approximately 75% of the sessions are classified as abnormal EEGs.</a:t>
            </a:r>
          </a:p>
          <a:p>
            <a:pPr marL="314911" indent="-314911" defTabSz="638569">
              <a:spcBef>
                <a:spcPts val="0"/>
              </a:spcBef>
              <a:spcAft>
                <a:spcPts val="1286"/>
              </a:spcAft>
              <a:buFont typeface="Arial" pitchFamily="34" charset="0"/>
              <a:buChar char="•"/>
              <a:tabLst>
                <a:tab pos="349901" algn="l"/>
              </a:tabLst>
              <a:defRPr/>
            </a:pPr>
            <a:endParaRPr lang="en-US" sz="2571" b="1" dirty="0" smtClean="0">
              <a:latin typeface="Arial" pitchFamily="34" charset="0"/>
              <a:cs typeface="Arial" pitchFamily="34" charset="0"/>
            </a:endParaRPr>
          </a:p>
          <a:p>
            <a:pPr marL="314911" indent="-314911" defTabSz="638569">
              <a:spcBef>
                <a:spcPts val="0"/>
              </a:spcBef>
              <a:spcAft>
                <a:spcPts val="1286"/>
              </a:spcAft>
              <a:buFont typeface="Arial" pitchFamily="34" charset="0"/>
              <a:buChar char="•"/>
              <a:tabLst>
                <a:tab pos="349901" algn="l"/>
              </a:tabLst>
              <a:defRPr/>
            </a:pPr>
            <a:endParaRPr lang="en-US" sz="2571" b="1" dirty="0" smtClean="0">
              <a:latin typeface="Arial" pitchFamily="34" charset="0"/>
              <a:cs typeface="Arial" pitchFamily="34" charset="0"/>
            </a:endParaRPr>
          </a:p>
        </p:txBody>
      </p:sp>
      <p:sp>
        <p:nvSpPr>
          <p:cNvPr id="22" name="Text Box 7"/>
          <p:cNvSpPr txBox="1">
            <a:spLocks noChangeArrowheads="1"/>
          </p:cNvSpPr>
          <p:nvPr/>
        </p:nvSpPr>
        <p:spPr bwMode="auto">
          <a:xfrm>
            <a:off x="18537371" y="4943556"/>
            <a:ext cx="8654143" cy="22122684"/>
          </a:xfrm>
          <a:prstGeom prst="rect">
            <a:avLst/>
          </a:prstGeom>
          <a:solidFill>
            <a:schemeClr val="bg1"/>
          </a:solidFill>
          <a:ln w="12700">
            <a:solidFill>
              <a:srgbClr val="BE0F34"/>
            </a:solidFill>
            <a:miter lim="800000"/>
            <a:headEnd/>
            <a:tailEnd/>
          </a:ln>
          <a:effectLst>
            <a:outerShdw blurRad="139700" dist="139700" dir="2700000" algn="tl" rotWithShape="0">
              <a:srgbClr val="BE0F34">
                <a:alpha val="40000"/>
              </a:srgbClr>
            </a:outerShdw>
          </a:effectLst>
        </p:spPr>
        <p:txBody>
          <a:bodyPr lIns="326571" tIns="32657" rIns="326571" bIns="32657"/>
          <a:lstStyle/>
          <a:p>
            <a:pPr defTabSz="638569">
              <a:spcAft>
                <a:spcPts val="1714"/>
              </a:spcAft>
              <a:tabLst>
                <a:tab pos="349901" algn="l"/>
              </a:tabLst>
              <a:defRPr/>
            </a:pPr>
            <a:r>
              <a:rPr lang="en-US" sz="3429" b="1" dirty="0">
                <a:solidFill>
                  <a:srgbClr val="333399"/>
                </a:solidFill>
                <a:latin typeface="Arial" pitchFamily="34" charset="0"/>
                <a:cs typeface="Arial" pitchFamily="34" charset="0"/>
              </a:rPr>
              <a:t>Corpus Statistics</a:t>
            </a:r>
            <a:endParaRPr lang="en-US" sz="2571" b="1" dirty="0">
              <a:latin typeface="Arial"/>
              <a:cs typeface="Arial"/>
            </a:endParaRPr>
          </a:p>
          <a:p>
            <a:pPr marL="336784" indent="-336784" defTabSz="638569">
              <a:spcAft>
                <a:spcPts val="1286"/>
              </a:spcAft>
              <a:buFont typeface="Arial"/>
              <a:buChar char="•"/>
              <a:tabLst>
                <a:tab pos="1399296" algn="l"/>
              </a:tabLst>
              <a:defRPr/>
            </a:pPr>
            <a:r>
              <a:rPr lang="en-US" sz="2571" b="1" dirty="0" smtClean="0">
                <a:latin typeface="Arial"/>
                <a:cs typeface="Arial"/>
              </a:rPr>
              <a:t>The following tables present a series of statistics about the corpus.</a:t>
            </a:r>
          </a:p>
          <a:p>
            <a:pPr defTabSz="638569">
              <a:spcAft>
                <a:spcPts val="1286"/>
              </a:spcAft>
              <a:tabLst>
                <a:tab pos="1399296" algn="l"/>
              </a:tabLst>
              <a:defRPr/>
            </a:pPr>
            <a:endParaRPr lang="en-US" sz="2571" b="1" dirty="0">
              <a:latin typeface="Arial"/>
              <a:cs typeface="Arial"/>
            </a:endParaRPr>
          </a:p>
          <a:p>
            <a:pPr marL="489867" indent="-489867" defTabSz="638569">
              <a:spcAft>
                <a:spcPts val="1286"/>
              </a:spcAft>
              <a:buFont typeface="Arial"/>
              <a:buChar char="•"/>
              <a:tabLst>
                <a:tab pos="349901" algn="l"/>
              </a:tabLst>
              <a:defRPr/>
            </a:pPr>
            <a:endParaRPr lang="en-US" sz="3429" b="1" dirty="0">
              <a:solidFill>
                <a:srgbClr val="333399"/>
              </a:solidFill>
              <a:latin typeface="Arial" pitchFamily="34" charset="0"/>
              <a:cs typeface="Arial" pitchFamily="34" charset="0"/>
            </a:endParaRPr>
          </a:p>
        </p:txBody>
      </p:sp>
      <p:pic>
        <p:nvPicPr>
          <p:cNvPr id="8" name="Picture 7"/>
          <p:cNvPicPr>
            <a:picLocks noChangeAspect="1"/>
          </p:cNvPicPr>
          <p:nvPr/>
        </p:nvPicPr>
        <p:blipFill>
          <a:blip r:embed="rId5"/>
          <a:stretch>
            <a:fillRect/>
          </a:stretch>
        </p:blipFill>
        <p:spPr>
          <a:xfrm>
            <a:off x="245722" y="345857"/>
            <a:ext cx="9394286" cy="1347106"/>
          </a:xfrm>
          <a:prstGeom prst="rect">
            <a:avLst/>
          </a:prstGeom>
        </p:spPr>
      </p:pic>
      <p:pic>
        <p:nvPicPr>
          <p:cNvPr id="6" name="Picture 5"/>
          <p:cNvPicPr>
            <a:picLocks noChangeAspect="1"/>
          </p:cNvPicPr>
          <p:nvPr/>
        </p:nvPicPr>
        <p:blipFill>
          <a:blip r:embed="rId6"/>
          <a:stretch>
            <a:fillRect/>
          </a:stretch>
        </p:blipFill>
        <p:spPr>
          <a:xfrm>
            <a:off x="514746" y="20965059"/>
            <a:ext cx="8116093" cy="4197658"/>
          </a:xfrm>
          <a:prstGeom prst="rect">
            <a:avLst/>
          </a:prstGeom>
        </p:spPr>
      </p:pic>
      <p:pic>
        <p:nvPicPr>
          <p:cNvPr id="9" name="Picture 8"/>
          <p:cNvPicPr>
            <a:picLocks noChangeAspect="1"/>
          </p:cNvPicPr>
          <p:nvPr/>
        </p:nvPicPr>
        <p:blipFill rotWithShape="1">
          <a:blip r:embed="rId7"/>
          <a:srcRect l="3894" t="25273" b="10221"/>
          <a:stretch/>
        </p:blipFill>
        <p:spPr>
          <a:xfrm>
            <a:off x="9683262" y="11761458"/>
            <a:ext cx="8217763" cy="1831348"/>
          </a:xfrm>
          <a:prstGeom prst="rect">
            <a:avLst/>
          </a:prstGeom>
        </p:spPr>
      </p:pic>
      <p:graphicFrame>
        <p:nvGraphicFramePr>
          <p:cNvPr id="30" name="Table 29"/>
          <p:cNvGraphicFramePr>
            <a:graphicFrameLocks noGrp="1"/>
          </p:cNvGraphicFramePr>
          <p:nvPr>
            <p:extLst>
              <p:ext uri="{D42A27DB-BD31-4B8C-83A1-F6EECF244321}">
                <p14:modId xmlns:p14="http://schemas.microsoft.com/office/powerpoint/2010/main" val="4093855115"/>
              </p:ext>
            </p:extLst>
          </p:nvPr>
        </p:nvGraphicFramePr>
        <p:xfrm>
          <a:off x="9683262" y="18134365"/>
          <a:ext cx="7946570" cy="5661387"/>
        </p:xfrm>
        <a:graphic>
          <a:graphicData uri="http://schemas.openxmlformats.org/drawingml/2006/table">
            <a:tbl>
              <a:tblPr firstRow="1" bandRow="1">
                <a:tableStyleId>{5C22544A-7EE6-4342-B048-85BDC9FD1C3A}</a:tableStyleId>
              </a:tblPr>
              <a:tblGrid>
                <a:gridCol w="1170425"/>
                <a:gridCol w="3429140"/>
                <a:gridCol w="3347005"/>
              </a:tblGrid>
              <a:tr h="326571">
                <a:tc>
                  <a:txBody>
                    <a:bodyPr/>
                    <a:lstStyle/>
                    <a:p>
                      <a:pPr algn="ctr"/>
                      <a:r>
                        <a:rPr lang="en-US" sz="1700" b="1" i="0" dirty="0" smtClean="0">
                          <a:solidFill>
                            <a:schemeClr val="tx1"/>
                          </a:solidFill>
                          <a:latin typeface="Arial"/>
                          <a:cs typeface="Arial"/>
                        </a:rPr>
                        <a:t>Field</a:t>
                      </a:r>
                      <a:endParaRPr lang="en-US" sz="1700" b="1" i="0" dirty="0">
                        <a:solidFill>
                          <a:schemeClr val="tx1"/>
                        </a:solidFill>
                        <a:latin typeface="Arial"/>
                        <a:cs typeface="Aria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700" b="1" i="0" dirty="0" smtClean="0">
                          <a:solidFill>
                            <a:schemeClr val="tx1"/>
                          </a:solidFill>
                          <a:latin typeface="Arial"/>
                          <a:cs typeface="Arial"/>
                        </a:rPr>
                        <a:t>Description</a:t>
                      </a:r>
                      <a:endParaRPr lang="en-US" sz="1700" b="1" i="0" dirty="0">
                        <a:solidFill>
                          <a:schemeClr val="tx1"/>
                        </a:solidFill>
                        <a:latin typeface="Arial"/>
                        <a:cs typeface="Aria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700" b="1" i="0" dirty="0" smtClean="0">
                          <a:solidFill>
                            <a:schemeClr val="tx1"/>
                          </a:solidFill>
                          <a:latin typeface="Arial"/>
                          <a:cs typeface="Arial"/>
                        </a:rPr>
                        <a:t>Example</a:t>
                      </a:r>
                      <a:endParaRPr lang="en-US" sz="1700" b="1" i="0" dirty="0">
                        <a:solidFill>
                          <a:schemeClr val="tx1"/>
                        </a:solidFill>
                        <a:latin typeface="Arial"/>
                        <a:cs typeface="Arial"/>
                      </a:endParaRPr>
                    </a:p>
                  </a:txBody>
                  <a:tcPr marL="65314" marR="65314" marT="32657" marB="3265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333426">
                <a:tc>
                  <a:txBody>
                    <a:bodyPr/>
                    <a:lstStyle/>
                    <a:p>
                      <a:pPr marL="0" marR="0" algn="ctr">
                        <a:spcBef>
                          <a:spcPts val="0"/>
                        </a:spcBef>
                        <a:spcAft>
                          <a:spcPts val="0"/>
                        </a:spcAft>
                      </a:pPr>
                      <a:r>
                        <a:rPr lang="en-US" sz="1700" b="1" i="0" dirty="0">
                          <a:effectLst/>
                          <a:latin typeface="Arial"/>
                          <a:ea typeface="SimSun"/>
                          <a:cs typeface="Arial"/>
                        </a:rPr>
                        <a:t>1</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Version Number</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2</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Patient ID</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TUH123456789</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dirty="0">
                          <a:effectLst/>
                          <a:latin typeface="Arial"/>
                          <a:ea typeface="SimSun"/>
                          <a:cs typeface="Arial"/>
                        </a:rPr>
                        <a:t>3</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Gender</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M</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dirty="0">
                          <a:effectLst/>
                          <a:latin typeface="Arial"/>
                          <a:ea typeface="SimSun"/>
                          <a:cs typeface="Arial"/>
                        </a:rPr>
                        <a:t>4</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Date of Birth</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57</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8</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Firstname_Lastname</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TUH123456789</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11</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Startdate</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01-MAY-2010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13</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Study Number/ Tech. ID</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TUH123456789/TAS X</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14</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Start Date</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01.05.10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15</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Start </a:t>
                      </a:r>
                      <a:r>
                        <a:rPr lang="en-US" sz="1700" b="1" i="0" dirty="0" smtClean="0">
                          <a:effectLst/>
                          <a:latin typeface="Arial"/>
                          <a:ea typeface="SimSun"/>
                          <a:cs typeface="Arial"/>
                        </a:rPr>
                        <a:t>Time</a:t>
                      </a:r>
                      <a:endParaRPr lang="en-US" sz="1700" b="1" i="0" dirty="0">
                        <a:effectLst/>
                        <a:latin typeface="Arial"/>
                        <a:ea typeface="SimSun"/>
                        <a:cs typeface="Arial"/>
                      </a:endParaRP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11.39.35</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16</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Number of Bytes in Header</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6400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17</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Type of Signal</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EDF+C</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19</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Number of Data Records</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207</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20</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err="1">
                          <a:effectLst/>
                          <a:latin typeface="Arial"/>
                          <a:ea typeface="SimSun"/>
                          <a:cs typeface="Arial"/>
                        </a:rPr>
                        <a:t>Dur</a:t>
                      </a:r>
                      <a:r>
                        <a:rPr lang="en-US" sz="1700" b="1" i="0" dirty="0">
                          <a:effectLst/>
                          <a:latin typeface="Arial"/>
                          <a:ea typeface="SimSun"/>
                          <a:cs typeface="Arial"/>
                        </a:rPr>
                        <a:t>. of a Data Record (</a:t>
                      </a:r>
                      <a:r>
                        <a:rPr lang="en-US" sz="1700" b="1" i="0" dirty="0" err="1">
                          <a:effectLst/>
                          <a:latin typeface="Arial"/>
                          <a:ea typeface="SimSun"/>
                          <a:cs typeface="Arial"/>
                        </a:rPr>
                        <a:t>Secs</a:t>
                      </a:r>
                      <a:r>
                        <a:rPr lang="en-US" sz="1700" b="1" i="0" dirty="0">
                          <a:effectLst/>
                          <a:latin typeface="Arial"/>
                          <a:ea typeface="SimSun"/>
                          <a:cs typeface="Arial"/>
                        </a:rPr>
                        <a:t>)</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1</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21</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No. of Signals in a Record</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24</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a:effectLst/>
                          <a:latin typeface="Arial"/>
                          <a:ea typeface="SimSun"/>
                          <a:cs typeface="Arial"/>
                        </a:rPr>
                        <a:t>27</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a:effectLst/>
                          <a:latin typeface="Arial"/>
                          <a:ea typeface="SimSun"/>
                          <a:cs typeface="Arial"/>
                        </a:rPr>
                        <a:t>Signal[1] Prefiltering</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HP:1.000 Hz LP:70.0 Hz N:60.0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33426">
                <a:tc>
                  <a:txBody>
                    <a:bodyPr/>
                    <a:lstStyle/>
                    <a:p>
                      <a:pPr marL="0" marR="0" algn="ctr">
                        <a:spcBef>
                          <a:spcPts val="0"/>
                        </a:spcBef>
                        <a:spcAft>
                          <a:spcPts val="0"/>
                        </a:spcAft>
                      </a:pPr>
                      <a:r>
                        <a:rPr lang="en-US" sz="1700" b="1" i="0" dirty="0">
                          <a:effectLst/>
                          <a:latin typeface="Arial"/>
                          <a:ea typeface="SimSun"/>
                          <a:cs typeface="Arial"/>
                        </a:rPr>
                        <a:t>28</a:t>
                      </a:r>
                    </a:p>
                  </a:txBody>
                  <a:tcPr marL="48986"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r">
                        <a:spcBef>
                          <a:spcPts val="0"/>
                        </a:spcBef>
                        <a:spcAft>
                          <a:spcPts val="0"/>
                        </a:spcAft>
                      </a:pPr>
                      <a:r>
                        <a:rPr lang="en-US" sz="1700" b="1" i="0" dirty="0">
                          <a:effectLst/>
                          <a:latin typeface="Arial"/>
                          <a:ea typeface="SimSun"/>
                          <a:cs typeface="Arial"/>
                        </a:rPr>
                        <a:t>Signal[1] No. Samples/Rec.</a:t>
                      </a:r>
                    </a:p>
                  </a:txBody>
                  <a:tcPr marL="48986" marR="13062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0"/>
                        </a:spcBef>
                        <a:spcAft>
                          <a:spcPts val="0"/>
                        </a:spcAft>
                      </a:pPr>
                      <a:r>
                        <a:rPr lang="en-US" sz="1700" b="1" i="0" dirty="0">
                          <a:effectLst/>
                          <a:latin typeface="Arial"/>
                          <a:ea typeface="SimSun"/>
                          <a:cs typeface="Arial"/>
                        </a:rPr>
                        <a:t>250</a:t>
                      </a:r>
                    </a:p>
                  </a:txBody>
                  <a:tcPr marL="130629" marR="4898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2" name="Picture 11"/>
          <p:cNvPicPr>
            <a:picLocks noChangeAspect="1"/>
          </p:cNvPicPr>
          <p:nvPr/>
        </p:nvPicPr>
        <p:blipFill>
          <a:blip r:embed="rId8"/>
          <a:stretch>
            <a:fillRect/>
          </a:stretch>
        </p:blipFill>
        <p:spPr>
          <a:xfrm>
            <a:off x="18809954" y="12155543"/>
            <a:ext cx="8108974" cy="4167261"/>
          </a:xfrm>
          <a:prstGeom prst="rect">
            <a:avLst/>
          </a:prstGeom>
        </p:spPr>
      </p:pic>
      <p:pic>
        <p:nvPicPr>
          <p:cNvPr id="13" name="Picture 12"/>
          <p:cNvPicPr>
            <a:picLocks noChangeAspect="1"/>
          </p:cNvPicPr>
          <p:nvPr/>
        </p:nvPicPr>
        <p:blipFill>
          <a:blip r:embed="rId9"/>
          <a:stretch>
            <a:fillRect/>
          </a:stretch>
        </p:blipFill>
        <p:spPr>
          <a:xfrm>
            <a:off x="18810124" y="16959237"/>
            <a:ext cx="8045462" cy="3859518"/>
          </a:xfrm>
          <a:prstGeom prst="rect">
            <a:avLst/>
          </a:prstGeom>
        </p:spPr>
      </p:pic>
      <p:pic>
        <p:nvPicPr>
          <p:cNvPr id="14" name="Picture 13"/>
          <p:cNvPicPr>
            <a:picLocks noChangeAspect="1"/>
          </p:cNvPicPr>
          <p:nvPr/>
        </p:nvPicPr>
        <p:blipFill>
          <a:blip r:embed="rId10"/>
          <a:stretch>
            <a:fillRect/>
          </a:stretch>
        </p:blipFill>
        <p:spPr>
          <a:xfrm>
            <a:off x="18810124" y="21078098"/>
            <a:ext cx="8285592" cy="4988265"/>
          </a:xfrm>
          <a:prstGeom prst="rect">
            <a:avLst/>
          </a:prstGeom>
        </p:spPr>
      </p:pic>
      <p:pic>
        <p:nvPicPr>
          <p:cNvPr id="2" name="Picture 1"/>
          <p:cNvPicPr>
            <a:picLocks noChangeAspect="1"/>
          </p:cNvPicPr>
          <p:nvPr/>
        </p:nvPicPr>
        <p:blipFill>
          <a:blip r:embed="rId11"/>
          <a:stretch>
            <a:fillRect/>
          </a:stretch>
        </p:blipFill>
        <p:spPr>
          <a:xfrm>
            <a:off x="18625457" y="6773829"/>
            <a:ext cx="8427264" cy="4722661"/>
          </a:xfrm>
          <a:prstGeom prst="rect">
            <a:avLst/>
          </a:prstGeom>
        </p:spPr>
      </p:pic>
      <p:pic>
        <p:nvPicPr>
          <p:cNvPr id="3" name="Picture 2"/>
          <p:cNvPicPr>
            <a:picLocks noChangeAspect="1"/>
          </p:cNvPicPr>
          <p:nvPr/>
        </p:nvPicPr>
        <p:blipFill>
          <a:blip r:embed="rId12"/>
          <a:stretch>
            <a:fillRect/>
          </a:stretch>
        </p:blipFill>
        <p:spPr>
          <a:xfrm>
            <a:off x="9478474" y="7529205"/>
            <a:ext cx="8480288" cy="2964403"/>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themeOverride>
</file>

<file path=docProps/app.xml><?xml version="1.0" encoding="utf-8"?>
<Properties xmlns="http://schemas.openxmlformats.org/officeDocument/2006/extended-properties" xmlns:vt="http://schemas.openxmlformats.org/officeDocument/2006/docPropsVTypes">
  <TotalTime>17765</TotalTime>
  <Words>773</Words>
  <Application>Microsoft Office PowerPoint</Application>
  <PresentationFormat>Custom</PresentationFormat>
  <Paragraphs>119</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ＭＳ Ｐゴシック</vt:lpstr>
      <vt:lpstr>SimSun</vt:lpstr>
      <vt:lpstr>Arial</vt:lpstr>
      <vt:lpstr>Calibri</vt:lpstr>
      <vt:lpstr>Helvetica</vt:lpstr>
      <vt:lpstr>Monotype Corsiva</vt:lpstr>
      <vt:lpstr>Times New Roman</vt:lpstr>
      <vt:lpstr>Default Design</vt:lpstr>
      <vt:lpstr>PowerPoint Presentation</vt:lpstr>
    </vt:vector>
  </TitlesOfParts>
  <Company>Swarthmore College</Company>
  <LinksUpToDate>false</LinksUpToDate>
  <SharedDoc>false</SharedDoc>
  <HyperlinkBase>http://www.swarthmore.edu/NatSci/cpurrin1/posteradvice.htm</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 for scientific posters (Swarthmore College)</dc:title>
  <dc:creator>Colin Purrington</dc:creator>
  <dc:description>Suggestions and gripes to: cpurrin1@swarthmore.edu</dc:description>
  <cp:lastModifiedBy>S. López de Diego</cp:lastModifiedBy>
  <cp:revision>891</cp:revision>
  <cp:lastPrinted>2009-04-08T18:36:54Z</cp:lastPrinted>
  <dcterms:created xsi:type="dcterms:W3CDTF">2009-07-23T17:37:26Z</dcterms:created>
  <dcterms:modified xsi:type="dcterms:W3CDTF">2015-11-04T19:37:58Z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Colin Purrington</vt:lpwstr>
  </property>
</Properties>
</file>