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576" y="-96"/>
      </p:cViewPr>
      <p:guideLst>
        <p:guide orient="horz" pos="2976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39128-9C0B-4250-931B-843594ED7BE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0CF4-E46D-40AF-8816-B1AA76EA9E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>
            <a:grpSpLocks noChangeAspect="1"/>
          </p:cNvGrpSpPr>
          <p:nvPr/>
        </p:nvGrpSpPr>
        <p:grpSpPr>
          <a:xfrm>
            <a:off x="50032" y="269544"/>
            <a:ext cx="8086304" cy="2014010"/>
            <a:chOff x="50032" y="269544"/>
            <a:chExt cx="8086304" cy="2014010"/>
          </a:xfrm>
        </p:grpSpPr>
        <p:grpSp>
          <p:nvGrpSpPr>
            <p:cNvPr id="5" name="Group 210"/>
            <p:cNvGrpSpPr>
              <a:grpSpLocks/>
            </p:cNvGrpSpPr>
            <p:nvPr/>
          </p:nvGrpSpPr>
          <p:grpSpPr bwMode="auto">
            <a:xfrm>
              <a:off x="3200400" y="1447800"/>
              <a:ext cx="304800" cy="762000"/>
              <a:chOff x="3216" y="1728"/>
              <a:chExt cx="192" cy="480"/>
            </a:xfrm>
          </p:grpSpPr>
          <p:sp>
            <p:nvSpPr>
              <p:cNvPr id="6" name="Line 8"/>
              <p:cNvSpPr>
                <a:spLocks noChangeAspect="1" noChangeShapeType="1"/>
              </p:cNvSpPr>
              <p:nvPr/>
            </p:nvSpPr>
            <p:spPr bwMode="auto">
              <a:xfrm>
                <a:off x="3312" y="1728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Line 9"/>
              <p:cNvSpPr>
                <a:spLocks noChangeAspect="1" noChangeShapeType="1"/>
              </p:cNvSpPr>
              <p:nvPr/>
            </p:nvSpPr>
            <p:spPr bwMode="auto">
              <a:xfrm>
                <a:off x="3312" y="1992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Line 10"/>
              <p:cNvSpPr>
                <a:spLocks noChangeAspect="1" noChangeShapeType="1"/>
              </p:cNvSpPr>
              <p:nvPr/>
            </p:nvSpPr>
            <p:spPr bwMode="auto">
              <a:xfrm>
                <a:off x="3216" y="194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Line 11"/>
              <p:cNvSpPr>
                <a:spLocks noChangeAspect="1" noChangeShapeType="1"/>
              </p:cNvSpPr>
              <p:nvPr/>
            </p:nvSpPr>
            <p:spPr bwMode="auto">
              <a:xfrm>
                <a:off x="3216" y="199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Freeform 12"/>
            <p:cNvSpPr>
              <a:spLocks noChangeAspect="1"/>
            </p:cNvSpPr>
            <p:nvPr/>
          </p:nvSpPr>
          <p:spPr bwMode="auto">
            <a:xfrm rot="-5400000">
              <a:off x="2895600" y="1066800"/>
              <a:ext cx="152400" cy="76200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96" y="192"/>
                </a:cxn>
                <a:cxn ang="0">
                  <a:pos x="192" y="240"/>
                </a:cxn>
                <a:cxn ang="0">
                  <a:pos x="0" y="336"/>
                </a:cxn>
                <a:cxn ang="0">
                  <a:pos x="192" y="432"/>
                </a:cxn>
                <a:cxn ang="0">
                  <a:pos x="0" y="528"/>
                </a:cxn>
                <a:cxn ang="0">
                  <a:pos x="192" y="624"/>
                </a:cxn>
                <a:cxn ang="0">
                  <a:pos x="0" y="720"/>
                </a:cxn>
                <a:cxn ang="0">
                  <a:pos x="96" y="768"/>
                </a:cxn>
                <a:cxn ang="0">
                  <a:pos x="96" y="960"/>
                </a:cxn>
              </a:cxnLst>
              <a:rect l="0" t="0" r="r" b="b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209"/>
            <p:cNvGrpSpPr>
              <a:grpSpLocks/>
            </p:cNvGrpSpPr>
            <p:nvPr/>
          </p:nvGrpSpPr>
          <p:grpSpPr bwMode="auto">
            <a:xfrm rot="-5400000">
              <a:off x="2133600" y="1066800"/>
              <a:ext cx="152400" cy="762000"/>
              <a:chOff x="3935" y="1728"/>
              <a:chExt cx="96" cy="480"/>
            </a:xfrm>
          </p:grpSpPr>
          <p:sp>
            <p:nvSpPr>
              <p:cNvPr id="12" name="Arc 59"/>
              <p:cNvSpPr>
                <a:spLocks noChangeAspect="1"/>
              </p:cNvSpPr>
              <p:nvPr/>
            </p:nvSpPr>
            <p:spPr bwMode="auto">
              <a:xfrm rot="5400000" flipV="1">
                <a:off x="3947" y="1895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Arc 60"/>
              <p:cNvSpPr>
                <a:spLocks noChangeAspect="1"/>
              </p:cNvSpPr>
              <p:nvPr/>
            </p:nvSpPr>
            <p:spPr bwMode="auto">
              <a:xfrm rot="5400000" flipV="1">
                <a:off x="3947" y="1943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61"/>
              <p:cNvSpPr>
                <a:spLocks noChangeAspect="1"/>
              </p:cNvSpPr>
              <p:nvPr/>
            </p:nvSpPr>
            <p:spPr bwMode="auto">
              <a:xfrm rot="5400000" flipV="1">
                <a:off x="3946" y="1991"/>
                <a:ext cx="25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rc 62"/>
              <p:cNvSpPr>
                <a:spLocks noChangeAspect="1"/>
              </p:cNvSpPr>
              <p:nvPr/>
            </p:nvSpPr>
            <p:spPr bwMode="auto">
              <a:xfrm rot="5400000" flipV="1">
                <a:off x="3947" y="1847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Line 63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1" y="1770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Line 64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0" y="2166"/>
                <a:ext cx="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Arc 65"/>
              <p:cNvSpPr>
                <a:spLocks noChangeAspect="1"/>
              </p:cNvSpPr>
              <p:nvPr/>
            </p:nvSpPr>
            <p:spPr bwMode="auto">
              <a:xfrm rot="5400000">
                <a:off x="3970" y="1870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Arc 66"/>
              <p:cNvSpPr>
                <a:spLocks noChangeAspect="1"/>
              </p:cNvSpPr>
              <p:nvPr/>
            </p:nvSpPr>
            <p:spPr bwMode="auto">
              <a:xfrm rot="5400000">
                <a:off x="3970" y="1918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Arc 67"/>
              <p:cNvSpPr>
                <a:spLocks noChangeAspect="1"/>
              </p:cNvSpPr>
              <p:nvPr/>
            </p:nvSpPr>
            <p:spPr bwMode="auto">
              <a:xfrm rot="5400000" flipV="1">
                <a:off x="3947" y="2039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Arc 68"/>
              <p:cNvSpPr>
                <a:spLocks noChangeAspect="1"/>
              </p:cNvSpPr>
              <p:nvPr/>
            </p:nvSpPr>
            <p:spPr bwMode="auto">
              <a:xfrm rot="5400000">
                <a:off x="3970" y="1966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Arc 69"/>
              <p:cNvSpPr>
                <a:spLocks noChangeAspect="1"/>
              </p:cNvSpPr>
              <p:nvPr/>
            </p:nvSpPr>
            <p:spPr bwMode="auto">
              <a:xfrm rot="5400000">
                <a:off x="3970" y="2014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Arc 70"/>
              <p:cNvSpPr>
                <a:spLocks noChangeAspect="1"/>
              </p:cNvSpPr>
              <p:nvPr/>
            </p:nvSpPr>
            <p:spPr bwMode="auto">
              <a:xfrm rot="5400000">
                <a:off x="3969" y="1823"/>
                <a:ext cx="73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Arc 71"/>
              <p:cNvSpPr>
                <a:spLocks noChangeAspect="1"/>
              </p:cNvSpPr>
              <p:nvPr/>
            </p:nvSpPr>
            <p:spPr bwMode="auto">
              <a:xfrm rot="5400000">
                <a:off x="3969" y="2063"/>
                <a:ext cx="73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>
              <a:off x="914400" y="1447800"/>
              <a:ext cx="914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53" idx="1"/>
            </p:cNvCxnSpPr>
            <p:nvPr/>
          </p:nvCxnSpPr>
          <p:spPr>
            <a:xfrm>
              <a:off x="914400" y="2208212"/>
              <a:ext cx="5486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210"/>
            <p:cNvGrpSpPr>
              <a:grpSpLocks/>
            </p:cNvGrpSpPr>
            <p:nvPr/>
          </p:nvGrpSpPr>
          <p:grpSpPr bwMode="auto">
            <a:xfrm>
              <a:off x="4724400" y="1447800"/>
              <a:ext cx="304800" cy="762000"/>
              <a:chOff x="3216" y="1728"/>
              <a:chExt cx="192" cy="480"/>
            </a:xfrm>
          </p:grpSpPr>
          <p:sp>
            <p:nvSpPr>
              <p:cNvPr id="32" name="Line 8"/>
              <p:cNvSpPr>
                <a:spLocks noChangeAspect="1" noChangeShapeType="1"/>
              </p:cNvSpPr>
              <p:nvPr/>
            </p:nvSpPr>
            <p:spPr bwMode="auto">
              <a:xfrm>
                <a:off x="3312" y="1728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Line 9"/>
              <p:cNvSpPr>
                <a:spLocks noChangeAspect="1" noChangeShapeType="1"/>
              </p:cNvSpPr>
              <p:nvPr/>
            </p:nvSpPr>
            <p:spPr bwMode="auto">
              <a:xfrm>
                <a:off x="3312" y="1992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Line 10"/>
              <p:cNvSpPr>
                <a:spLocks noChangeAspect="1" noChangeShapeType="1"/>
              </p:cNvSpPr>
              <p:nvPr/>
            </p:nvSpPr>
            <p:spPr bwMode="auto">
              <a:xfrm>
                <a:off x="3216" y="194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Line 11"/>
              <p:cNvSpPr>
                <a:spLocks noChangeAspect="1" noChangeShapeType="1"/>
              </p:cNvSpPr>
              <p:nvPr/>
            </p:nvSpPr>
            <p:spPr bwMode="auto">
              <a:xfrm>
                <a:off x="3216" y="199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" name="Freeform 12"/>
            <p:cNvSpPr>
              <a:spLocks noChangeAspect="1"/>
            </p:cNvSpPr>
            <p:nvPr/>
          </p:nvSpPr>
          <p:spPr bwMode="auto">
            <a:xfrm rot="-5400000">
              <a:off x="4419600" y="1066800"/>
              <a:ext cx="152400" cy="76200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96" y="192"/>
                </a:cxn>
                <a:cxn ang="0">
                  <a:pos x="192" y="240"/>
                </a:cxn>
                <a:cxn ang="0">
                  <a:pos x="0" y="336"/>
                </a:cxn>
                <a:cxn ang="0">
                  <a:pos x="192" y="432"/>
                </a:cxn>
                <a:cxn ang="0">
                  <a:pos x="0" y="528"/>
                </a:cxn>
                <a:cxn ang="0">
                  <a:pos x="192" y="624"/>
                </a:cxn>
                <a:cxn ang="0">
                  <a:pos x="0" y="720"/>
                </a:cxn>
                <a:cxn ang="0">
                  <a:pos x="96" y="768"/>
                </a:cxn>
                <a:cxn ang="0">
                  <a:pos x="96" y="960"/>
                </a:cxn>
              </a:cxnLst>
              <a:rect l="0" t="0" r="r" b="b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" name="Group 209"/>
            <p:cNvGrpSpPr>
              <a:grpSpLocks/>
            </p:cNvGrpSpPr>
            <p:nvPr/>
          </p:nvGrpSpPr>
          <p:grpSpPr bwMode="auto">
            <a:xfrm rot="-5400000">
              <a:off x="3657600" y="1066800"/>
              <a:ext cx="152400" cy="762000"/>
              <a:chOff x="3935" y="1728"/>
              <a:chExt cx="96" cy="480"/>
            </a:xfrm>
          </p:grpSpPr>
          <p:sp>
            <p:nvSpPr>
              <p:cNvPr id="38" name="Arc 59"/>
              <p:cNvSpPr>
                <a:spLocks noChangeAspect="1"/>
              </p:cNvSpPr>
              <p:nvPr/>
            </p:nvSpPr>
            <p:spPr bwMode="auto">
              <a:xfrm rot="5400000" flipV="1">
                <a:off x="3947" y="1895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60"/>
              <p:cNvSpPr>
                <a:spLocks noChangeAspect="1"/>
              </p:cNvSpPr>
              <p:nvPr/>
            </p:nvSpPr>
            <p:spPr bwMode="auto">
              <a:xfrm rot="5400000" flipV="1">
                <a:off x="3947" y="1943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Arc 61"/>
              <p:cNvSpPr>
                <a:spLocks noChangeAspect="1"/>
              </p:cNvSpPr>
              <p:nvPr/>
            </p:nvSpPr>
            <p:spPr bwMode="auto">
              <a:xfrm rot="5400000" flipV="1">
                <a:off x="3946" y="1991"/>
                <a:ext cx="25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Arc 62"/>
              <p:cNvSpPr>
                <a:spLocks noChangeAspect="1"/>
              </p:cNvSpPr>
              <p:nvPr/>
            </p:nvSpPr>
            <p:spPr bwMode="auto">
              <a:xfrm rot="5400000" flipV="1">
                <a:off x="3947" y="1847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Line 63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1" y="1770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Line 64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0" y="2166"/>
                <a:ext cx="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Arc 65"/>
              <p:cNvSpPr>
                <a:spLocks noChangeAspect="1"/>
              </p:cNvSpPr>
              <p:nvPr/>
            </p:nvSpPr>
            <p:spPr bwMode="auto">
              <a:xfrm rot="5400000">
                <a:off x="3970" y="1870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Arc 66"/>
              <p:cNvSpPr>
                <a:spLocks noChangeAspect="1"/>
              </p:cNvSpPr>
              <p:nvPr/>
            </p:nvSpPr>
            <p:spPr bwMode="auto">
              <a:xfrm rot="5400000">
                <a:off x="3970" y="1918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Arc 67"/>
              <p:cNvSpPr>
                <a:spLocks noChangeAspect="1"/>
              </p:cNvSpPr>
              <p:nvPr/>
            </p:nvSpPr>
            <p:spPr bwMode="auto">
              <a:xfrm rot="5400000" flipV="1">
                <a:off x="3947" y="2039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Arc 68"/>
              <p:cNvSpPr>
                <a:spLocks noChangeAspect="1"/>
              </p:cNvSpPr>
              <p:nvPr/>
            </p:nvSpPr>
            <p:spPr bwMode="auto">
              <a:xfrm rot="5400000">
                <a:off x="3970" y="1966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Arc 69"/>
              <p:cNvSpPr>
                <a:spLocks noChangeAspect="1"/>
              </p:cNvSpPr>
              <p:nvPr/>
            </p:nvSpPr>
            <p:spPr bwMode="auto">
              <a:xfrm rot="5400000">
                <a:off x="3970" y="2014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Arc 70"/>
              <p:cNvSpPr>
                <a:spLocks noChangeAspect="1"/>
              </p:cNvSpPr>
              <p:nvPr/>
            </p:nvSpPr>
            <p:spPr bwMode="auto">
              <a:xfrm rot="5400000">
                <a:off x="3969" y="1823"/>
                <a:ext cx="73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Arc 71"/>
              <p:cNvSpPr>
                <a:spLocks noChangeAspect="1"/>
              </p:cNvSpPr>
              <p:nvPr/>
            </p:nvSpPr>
            <p:spPr bwMode="auto">
              <a:xfrm rot="5400000">
                <a:off x="3969" y="2063"/>
                <a:ext cx="73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1" name="Group 210"/>
            <p:cNvGrpSpPr>
              <a:grpSpLocks/>
            </p:cNvGrpSpPr>
            <p:nvPr/>
          </p:nvGrpSpPr>
          <p:grpSpPr bwMode="auto">
            <a:xfrm>
              <a:off x="6248400" y="1447800"/>
              <a:ext cx="304800" cy="762000"/>
              <a:chOff x="3216" y="1728"/>
              <a:chExt cx="192" cy="480"/>
            </a:xfrm>
          </p:grpSpPr>
          <p:sp>
            <p:nvSpPr>
              <p:cNvPr id="52" name="Line 8"/>
              <p:cNvSpPr>
                <a:spLocks noChangeAspect="1" noChangeShapeType="1"/>
              </p:cNvSpPr>
              <p:nvPr/>
            </p:nvSpPr>
            <p:spPr bwMode="auto">
              <a:xfrm>
                <a:off x="3312" y="1728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Line 9"/>
              <p:cNvSpPr>
                <a:spLocks noChangeAspect="1" noChangeShapeType="1"/>
              </p:cNvSpPr>
              <p:nvPr/>
            </p:nvSpPr>
            <p:spPr bwMode="auto">
              <a:xfrm>
                <a:off x="3312" y="1992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Line 10"/>
              <p:cNvSpPr>
                <a:spLocks noChangeAspect="1" noChangeShapeType="1"/>
              </p:cNvSpPr>
              <p:nvPr/>
            </p:nvSpPr>
            <p:spPr bwMode="auto">
              <a:xfrm>
                <a:off x="3216" y="194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Line 11"/>
              <p:cNvSpPr>
                <a:spLocks noChangeAspect="1" noChangeShapeType="1"/>
              </p:cNvSpPr>
              <p:nvPr/>
            </p:nvSpPr>
            <p:spPr bwMode="auto">
              <a:xfrm>
                <a:off x="3216" y="199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6" name="Freeform 12"/>
            <p:cNvSpPr>
              <a:spLocks noChangeAspect="1"/>
            </p:cNvSpPr>
            <p:nvPr/>
          </p:nvSpPr>
          <p:spPr bwMode="auto">
            <a:xfrm rot="-5400000">
              <a:off x="5943600" y="1066800"/>
              <a:ext cx="152400" cy="76200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96" y="192"/>
                </a:cxn>
                <a:cxn ang="0">
                  <a:pos x="192" y="240"/>
                </a:cxn>
                <a:cxn ang="0">
                  <a:pos x="0" y="336"/>
                </a:cxn>
                <a:cxn ang="0">
                  <a:pos x="192" y="432"/>
                </a:cxn>
                <a:cxn ang="0">
                  <a:pos x="0" y="528"/>
                </a:cxn>
                <a:cxn ang="0">
                  <a:pos x="192" y="624"/>
                </a:cxn>
                <a:cxn ang="0">
                  <a:pos x="0" y="720"/>
                </a:cxn>
                <a:cxn ang="0">
                  <a:pos x="96" y="768"/>
                </a:cxn>
                <a:cxn ang="0">
                  <a:pos x="96" y="960"/>
                </a:cxn>
              </a:cxnLst>
              <a:rect l="0" t="0" r="r" b="b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7" name="Group 209"/>
            <p:cNvGrpSpPr>
              <a:grpSpLocks/>
            </p:cNvGrpSpPr>
            <p:nvPr/>
          </p:nvGrpSpPr>
          <p:grpSpPr bwMode="auto">
            <a:xfrm rot="-5400000">
              <a:off x="5181600" y="1066800"/>
              <a:ext cx="152400" cy="762000"/>
              <a:chOff x="3935" y="1728"/>
              <a:chExt cx="96" cy="480"/>
            </a:xfrm>
          </p:grpSpPr>
          <p:sp>
            <p:nvSpPr>
              <p:cNvPr id="58" name="Arc 59"/>
              <p:cNvSpPr>
                <a:spLocks noChangeAspect="1"/>
              </p:cNvSpPr>
              <p:nvPr/>
            </p:nvSpPr>
            <p:spPr bwMode="auto">
              <a:xfrm rot="5400000" flipV="1">
                <a:off x="3947" y="1895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Arc 60"/>
              <p:cNvSpPr>
                <a:spLocks noChangeAspect="1"/>
              </p:cNvSpPr>
              <p:nvPr/>
            </p:nvSpPr>
            <p:spPr bwMode="auto">
              <a:xfrm rot="5400000" flipV="1">
                <a:off x="3947" y="1943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Arc 61"/>
              <p:cNvSpPr>
                <a:spLocks noChangeAspect="1"/>
              </p:cNvSpPr>
              <p:nvPr/>
            </p:nvSpPr>
            <p:spPr bwMode="auto">
              <a:xfrm rot="5400000" flipV="1">
                <a:off x="3946" y="1991"/>
                <a:ext cx="25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Arc 62"/>
              <p:cNvSpPr>
                <a:spLocks noChangeAspect="1"/>
              </p:cNvSpPr>
              <p:nvPr/>
            </p:nvSpPr>
            <p:spPr bwMode="auto">
              <a:xfrm rot="5400000" flipV="1">
                <a:off x="3947" y="1847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Line 63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1" y="1770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Line 64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0" y="2166"/>
                <a:ext cx="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Arc 65"/>
              <p:cNvSpPr>
                <a:spLocks noChangeAspect="1"/>
              </p:cNvSpPr>
              <p:nvPr/>
            </p:nvSpPr>
            <p:spPr bwMode="auto">
              <a:xfrm rot="5400000">
                <a:off x="3970" y="1870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Arc 66"/>
              <p:cNvSpPr>
                <a:spLocks noChangeAspect="1"/>
              </p:cNvSpPr>
              <p:nvPr/>
            </p:nvSpPr>
            <p:spPr bwMode="auto">
              <a:xfrm rot="5400000">
                <a:off x="3970" y="1918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Arc 67"/>
              <p:cNvSpPr>
                <a:spLocks noChangeAspect="1"/>
              </p:cNvSpPr>
              <p:nvPr/>
            </p:nvSpPr>
            <p:spPr bwMode="auto">
              <a:xfrm rot="5400000" flipV="1">
                <a:off x="3947" y="2039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Arc 68"/>
              <p:cNvSpPr>
                <a:spLocks noChangeAspect="1"/>
              </p:cNvSpPr>
              <p:nvPr/>
            </p:nvSpPr>
            <p:spPr bwMode="auto">
              <a:xfrm rot="5400000">
                <a:off x="3970" y="1966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Arc 69"/>
              <p:cNvSpPr>
                <a:spLocks noChangeAspect="1"/>
              </p:cNvSpPr>
              <p:nvPr/>
            </p:nvSpPr>
            <p:spPr bwMode="auto">
              <a:xfrm rot="5400000">
                <a:off x="3970" y="2014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Arc 70"/>
              <p:cNvSpPr>
                <a:spLocks noChangeAspect="1"/>
              </p:cNvSpPr>
              <p:nvPr/>
            </p:nvSpPr>
            <p:spPr bwMode="auto">
              <a:xfrm rot="5400000">
                <a:off x="3969" y="1823"/>
                <a:ext cx="73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Arc 71"/>
              <p:cNvSpPr>
                <a:spLocks noChangeAspect="1"/>
              </p:cNvSpPr>
              <p:nvPr/>
            </p:nvSpPr>
            <p:spPr bwMode="auto">
              <a:xfrm rot="5400000">
                <a:off x="3969" y="2063"/>
                <a:ext cx="73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1" name="Group 209"/>
            <p:cNvGrpSpPr>
              <a:grpSpLocks/>
            </p:cNvGrpSpPr>
            <p:nvPr/>
          </p:nvGrpSpPr>
          <p:grpSpPr bwMode="auto">
            <a:xfrm rot="-5400000">
              <a:off x="3276600" y="304800"/>
              <a:ext cx="152400" cy="762000"/>
              <a:chOff x="3935" y="1728"/>
              <a:chExt cx="96" cy="480"/>
            </a:xfrm>
          </p:grpSpPr>
          <p:sp>
            <p:nvSpPr>
              <p:cNvPr id="72" name="Arc 59"/>
              <p:cNvSpPr>
                <a:spLocks noChangeAspect="1"/>
              </p:cNvSpPr>
              <p:nvPr/>
            </p:nvSpPr>
            <p:spPr bwMode="auto">
              <a:xfrm rot="5400000" flipV="1">
                <a:off x="3947" y="1895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Arc 60"/>
              <p:cNvSpPr>
                <a:spLocks noChangeAspect="1"/>
              </p:cNvSpPr>
              <p:nvPr/>
            </p:nvSpPr>
            <p:spPr bwMode="auto">
              <a:xfrm rot="5400000" flipV="1">
                <a:off x="3947" y="1943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Arc 61"/>
              <p:cNvSpPr>
                <a:spLocks noChangeAspect="1"/>
              </p:cNvSpPr>
              <p:nvPr/>
            </p:nvSpPr>
            <p:spPr bwMode="auto">
              <a:xfrm rot="5400000" flipV="1">
                <a:off x="3946" y="1991"/>
                <a:ext cx="25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Arc 62"/>
              <p:cNvSpPr>
                <a:spLocks noChangeAspect="1"/>
              </p:cNvSpPr>
              <p:nvPr/>
            </p:nvSpPr>
            <p:spPr bwMode="auto">
              <a:xfrm rot="5400000" flipV="1">
                <a:off x="3947" y="1847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Line 63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1" y="1770"/>
                <a:ext cx="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Line 64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0" y="2166"/>
                <a:ext cx="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Arc 65"/>
              <p:cNvSpPr>
                <a:spLocks noChangeAspect="1"/>
              </p:cNvSpPr>
              <p:nvPr/>
            </p:nvSpPr>
            <p:spPr bwMode="auto">
              <a:xfrm rot="5400000">
                <a:off x="3970" y="1870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Arc 66"/>
              <p:cNvSpPr>
                <a:spLocks noChangeAspect="1"/>
              </p:cNvSpPr>
              <p:nvPr/>
            </p:nvSpPr>
            <p:spPr bwMode="auto">
              <a:xfrm rot="5400000">
                <a:off x="3970" y="1918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Arc 67"/>
              <p:cNvSpPr>
                <a:spLocks noChangeAspect="1"/>
              </p:cNvSpPr>
              <p:nvPr/>
            </p:nvSpPr>
            <p:spPr bwMode="auto">
              <a:xfrm rot="5400000" flipV="1">
                <a:off x="3947" y="2039"/>
                <a:ext cx="24" cy="48"/>
              </a:xfrm>
              <a:custGeom>
                <a:avLst/>
                <a:gdLst>
                  <a:gd name="G0" fmla="+- 21580 0 0"/>
                  <a:gd name="G1" fmla="+- 21600 0 0"/>
                  <a:gd name="G2" fmla="+- 21600 0 0"/>
                  <a:gd name="T0" fmla="*/ 0 w 43180"/>
                  <a:gd name="T1" fmla="*/ 20662 h 21600"/>
                  <a:gd name="T2" fmla="*/ 43180 w 43180"/>
                  <a:gd name="T3" fmla="*/ 21600 h 21600"/>
                  <a:gd name="T4" fmla="*/ 21580 w 431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Arc 68"/>
              <p:cNvSpPr>
                <a:spLocks noChangeAspect="1"/>
              </p:cNvSpPr>
              <p:nvPr/>
            </p:nvSpPr>
            <p:spPr bwMode="auto">
              <a:xfrm rot="5400000">
                <a:off x="3970" y="1966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rc 69"/>
              <p:cNvSpPr>
                <a:spLocks noChangeAspect="1"/>
              </p:cNvSpPr>
              <p:nvPr/>
            </p:nvSpPr>
            <p:spPr bwMode="auto">
              <a:xfrm rot="5400000">
                <a:off x="3970" y="2014"/>
                <a:ext cx="72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Arc 70"/>
              <p:cNvSpPr>
                <a:spLocks noChangeAspect="1"/>
              </p:cNvSpPr>
              <p:nvPr/>
            </p:nvSpPr>
            <p:spPr bwMode="auto">
              <a:xfrm rot="5400000">
                <a:off x="3969" y="1823"/>
                <a:ext cx="73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Arc 71"/>
              <p:cNvSpPr>
                <a:spLocks noChangeAspect="1"/>
              </p:cNvSpPr>
              <p:nvPr/>
            </p:nvSpPr>
            <p:spPr bwMode="auto">
              <a:xfrm rot="5400000">
                <a:off x="3969" y="2063"/>
                <a:ext cx="73" cy="5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8 w 43200"/>
                  <a:gd name="T1" fmla="*/ 22481 h 22481"/>
                  <a:gd name="T2" fmla="*/ 43200 w 43200"/>
                  <a:gd name="T3" fmla="*/ 21600 h 22481"/>
                  <a:gd name="T4" fmla="*/ 21600 w 43200"/>
                  <a:gd name="T5" fmla="*/ 21600 h 2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9" name="Freeform 12"/>
            <p:cNvSpPr>
              <a:spLocks noChangeAspect="1"/>
            </p:cNvSpPr>
            <p:nvPr/>
          </p:nvSpPr>
          <p:spPr bwMode="auto">
            <a:xfrm rot="-5400000">
              <a:off x="4800600" y="304800"/>
              <a:ext cx="152400" cy="76200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96" y="192"/>
                </a:cxn>
                <a:cxn ang="0">
                  <a:pos x="192" y="240"/>
                </a:cxn>
                <a:cxn ang="0">
                  <a:pos x="0" y="336"/>
                </a:cxn>
                <a:cxn ang="0">
                  <a:pos x="192" y="432"/>
                </a:cxn>
                <a:cxn ang="0">
                  <a:pos x="0" y="528"/>
                </a:cxn>
                <a:cxn ang="0">
                  <a:pos x="192" y="624"/>
                </a:cxn>
                <a:cxn ang="0">
                  <a:pos x="0" y="720"/>
                </a:cxn>
                <a:cxn ang="0">
                  <a:pos x="96" y="768"/>
                </a:cxn>
                <a:cxn ang="0">
                  <a:pos x="96" y="960"/>
                </a:cxn>
              </a:cxnLst>
              <a:rect l="0" t="0" r="r" b="b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1447800" y="1066006"/>
              <a:ext cx="761206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endCxn id="76" idx="1"/>
            </p:cNvCxnSpPr>
            <p:nvPr/>
          </p:nvCxnSpPr>
          <p:spPr>
            <a:xfrm>
              <a:off x="1828800" y="685800"/>
              <a:ext cx="1143794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733800" y="685800"/>
              <a:ext cx="762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257800" y="684212"/>
              <a:ext cx="1143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6019800" y="1066006"/>
              <a:ext cx="761206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6400800" y="1447800"/>
              <a:ext cx="914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6400800" y="2208212"/>
              <a:ext cx="914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851848" y="141254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867768" y="216545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7274256" y="139889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7252648" y="21640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653352" y="103723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 smtClean="0">
                  <a:latin typeface="Arial" pitchFamily="34" charset="0"/>
                  <a:cs typeface="Arial" pitchFamily="34" charset="0"/>
                  <a:sym typeface="Symbol"/>
                </a:rPr>
                <a:t>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169392" y="103154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 smtClean="0">
                  <a:latin typeface="Arial" pitchFamily="34" charset="0"/>
                  <a:cs typeface="Arial" pitchFamily="34" charset="0"/>
                  <a:sym typeface="Symbol"/>
                </a:rPr>
                <a:t>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687704" y="103723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 smtClean="0">
                  <a:latin typeface="Arial" pitchFamily="34" charset="0"/>
                  <a:cs typeface="Arial" pitchFamily="34" charset="0"/>
                  <a:sym typeface="Symbol"/>
                </a:rPr>
                <a:t>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558352" y="26954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 smtClean="0">
                  <a:latin typeface="Arial" pitchFamily="34" charset="0"/>
                  <a:cs typeface="Arial" pitchFamily="34" charset="0"/>
                  <a:sym typeface="Symbol"/>
                </a:rPr>
                <a:t>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999096" y="26954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>
                  <a:latin typeface="Arial" pitchFamily="34" charset="0"/>
                  <a:cs typeface="Arial" pitchFamily="34" charset="0"/>
                  <a:sym typeface="Symbol"/>
                </a:rPr>
                <a:t>H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872016" y="103154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>
                  <a:latin typeface="Arial" pitchFamily="34" charset="0"/>
                  <a:cs typeface="Arial" pitchFamily="34" charset="0"/>
                  <a:sym typeface="Symbol"/>
                </a:rPr>
                <a:t>H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401704" y="103525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>
                  <a:latin typeface="Arial" pitchFamily="34" charset="0"/>
                  <a:cs typeface="Arial" pitchFamily="34" charset="0"/>
                  <a:sym typeface="Symbol"/>
                </a:rPr>
                <a:t>H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945040" y="103723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>
                  <a:latin typeface="Arial" pitchFamily="34" charset="0"/>
                  <a:cs typeface="Arial" pitchFamily="34" charset="0"/>
                  <a:sym typeface="Symbol"/>
                </a:rPr>
                <a:t>H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376680" y="163545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876800" y="163318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400800" y="163916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b="1" dirty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032" y="1360224"/>
              <a:ext cx="1143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x(t)</a:t>
              </a:r>
            </a:p>
            <a:p>
              <a:pPr algn="ctr"/>
              <a:r>
                <a:rPr lang="en-US" b="1" dirty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993336" y="1349992"/>
              <a:ext cx="1143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b="1" dirty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(t)</a:t>
              </a:r>
            </a:p>
            <a:p>
              <a:pPr algn="ctr"/>
              <a:r>
                <a:rPr lang="en-US" b="1" dirty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>
            <a:off x="1828800" y="5256212"/>
            <a:ext cx="4572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5400000" flipH="1" flipV="1">
            <a:off x="1104106" y="4533900"/>
            <a:ext cx="144859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3543300" y="5143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5372894" y="51427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376144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 = 0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210632" y="5269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0.5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0292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1.0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096000" y="50731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>
            <a:off x="1828800" y="4343400"/>
            <a:ext cx="1828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037232" y="41637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1.0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3716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(t)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Straight Connector 152"/>
          <p:cNvCxnSpPr>
            <a:endCxn id="142" idx="0"/>
          </p:cNvCxnSpPr>
          <p:nvPr/>
        </p:nvCxnSpPr>
        <p:spPr>
          <a:xfrm rot="16200000" flipH="1">
            <a:off x="3199682" y="4801318"/>
            <a:ext cx="926068" cy="10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16200000" flipH="1">
            <a:off x="5028482" y="4789650"/>
            <a:ext cx="926068" cy="10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486400" y="4343400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6096000" y="425582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. 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09600" y="425582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. 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roup 324"/>
          <p:cNvGrpSpPr/>
          <p:nvPr/>
        </p:nvGrpSpPr>
        <p:grpSpPr>
          <a:xfrm>
            <a:off x="923094" y="2665344"/>
            <a:ext cx="7306021" cy="3279344"/>
            <a:chOff x="923094" y="2665344"/>
            <a:chExt cx="7306021" cy="3279344"/>
          </a:xfrm>
        </p:grpSpPr>
        <p:sp>
          <p:nvSpPr>
            <p:cNvPr id="326" name="Rectangle 325"/>
            <p:cNvSpPr/>
            <p:nvPr/>
          </p:nvSpPr>
          <p:spPr>
            <a:xfrm rot="5400000">
              <a:off x="1586356" y="5188710"/>
              <a:ext cx="82586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. . .</a:t>
              </a:r>
            </a:p>
          </p:txBody>
        </p:sp>
        <p:sp>
          <p:nvSpPr>
            <p:cNvPr id="327" name="Rectangle 326"/>
            <p:cNvSpPr/>
            <p:nvPr/>
          </p:nvSpPr>
          <p:spPr>
            <a:xfrm rot="5400000">
              <a:off x="7092635" y="5208589"/>
              <a:ext cx="82586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. . .</a:t>
              </a:r>
            </a:p>
          </p:txBody>
        </p:sp>
        <p:grpSp>
          <p:nvGrpSpPr>
            <p:cNvPr id="328" name="Group 129"/>
            <p:cNvGrpSpPr/>
            <p:nvPr/>
          </p:nvGrpSpPr>
          <p:grpSpPr>
            <a:xfrm>
              <a:off x="923094" y="2665344"/>
              <a:ext cx="7306021" cy="2468025"/>
              <a:chOff x="923094" y="2665344"/>
              <a:chExt cx="7306021" cy="2468025"/>
            </a:xfrm>
          </p:grpSpPr>
          <p:cxnSp>
            <p:nvCxnSpPr>
              <p:cNvPr id="329" name="Straight Arrow Connector 328"/>
              <p:cNvCxnSpPr/>
              <p:nvPr/>
            </p:nvCxnSpPr>
            <p:spPr>
              <a:xfrm flipV="1">
                <a:off x="3478694" y="3071450"/>
                <a:ext cx="1802295" cy="305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330" name="Group 76"/>
              <p:cNvGrpSpPr/>
              <p:nvPr/>
            </p:nvGrpSpPr>
            <p:grpSpPr>
              <a:xfrm>
                <a:off x="3445563" y="2783217"/>
                <a:ext cx="457200" cy="553998"/>
                <a:chOff x="3419061" y="3186926"/>
                <a:chExt cx="457200" cy="553998"/>
              </a:xfrm>
            </p:grpSpPr>
            <p:sp>
              <p:nvSpPr>
                <p:cNvPr id="384" name="Oval 16"/>
                <p:cNvSpPr/>
                <p:nvPr/>
              </p:nvSpPr>
              <p:spPr>
                <a:xfrm>
                  <a:off x="3419061" y="323993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85" name="TextBox 384"/>
                <p:cNvSpPr txBox="1"/>
                <p:nvPr/>
              </p:nvSpPr>
              <p:spPr>
                <a:xfrm>
                  <a:off x="3564837" y="3186926"/>
                  <a:ext cx="159026" cy="553998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342900" marR="0" lvl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+</a:t>
                  </a:r>
                </a:p>
              </p:txBody>
            </p:sp>
          </p:grpSp>
          <p:cxnSp>
            <p:nvCxnSpPr>
              <p:cNvPr id="331" name="Straight Arrow Connector 330"/>
              <p:cNvCxnSpPr/>
              <p:nvPr/>
            </p:nvCxnSpPr>
            <p:spPr>
              <a:xfrm flipV="1">
                <a:off x="940902" y="3064825"/>
                <a:ext cx="2504661" cy="9679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332" name="Freeform 331"/>
              <p:cNvSpPr>
                <a:spLocks noChangeAspect="1"/>
              </p:cNvSpPr>
              <p:nvPr/>
            </p:nvSpPr>
            <p:spPr>
              <a:xfrm>
                <a:off x="2591902" y="2897877"/>
                <a:ext cx="342900" cy="342900"/>
              </a:xfrm>
              <a:custGeom>
                <a:avLst/>
                <a:gdLst>
                  <a:gd name="connsiteX0" fmla="*/ 13252 w 887896"/>
                  <a:gd name="connsiteY0" fmla="*/ 0 h 1815548"/>
                  <a:gd name="connsiteX1" fmla="*/ 887896 w 887896"/>
                  <a:gd name="connsiteY1" fmla="*/ 887896 h 1815548"/>
                  <a:gd name="connsiteX2" fmla="*/ 0 w 887896"/>
                  <a:gd name="connsiteY2" fmla="*/ 1815548 h 1815548"/>
                  <a:gd name="connsiteX3" fmla="*/ 13252 w 887896"/>
                  <a:gd name="connsiteY3" fmla="*/ 0 h 1815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7896" h="1815548">
                    <a:moveTo>
                      <a:pt x="13252" y="0"/>
                    </a:moveTo>
                    <a:lnTo>
                      <a:pt x="887896" y="887896"/>
                    </a:lnTo>
                    <a:lnTo>
                      <a:pt x="0" y="1815548"/>
                    </a:lnTo>
                    <a:cubicBezTo>
                      <a:pt x="4417" y="1210365"/>
                      <a:pt x="8835" y="605183"/>
                      <a:pt x="132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33" name="Straight Arrow Connector 332"/>
              <p:cNvCxnSpPr>
                <a:endCxn id="382" idx="0"/>
              </p:cNvCxnSpPr>
              <p:nvPr/>
            </p:nvCxnSpPr>
            <p:spPr>
              <a:xfrm rot="5400000">
                <a:off x="1550157" y="3371711"/>
                <a:ext cx="622990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34" name="Straight Arrow Connector 333"/>
              <p:cNvCxnSpPr>
                <a:stCxn id="382" idx="2"/>
              </p:cNvCxnSpPr>
              <p:nvPr/>
            </p:nvCxnSpPr>
            <p:spPr>
              <a:xfrm rot="5400000">
                <a:off x="1615692" y="4385572"/>
                <a:ext cx="491126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35" name="Straight Arrow Connector 334"/>
              <p:cNvCxnSpPr/>
              <p:nvPr/>
            </p:nvCxnSpPr>
            <p:spPr>
              <a:xfrm>
                <a:off x="1861652" y="3913393"/>
                <a:ext cx="1583911" cy="619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336" name="Group 44"/>
              <p:cNvGrpSpPr/>
              <p:nvPr/>
            </p:nvGrpSpPr>
            <p:grpSpPr>
              <a:xfrm>
                <a:off x="1633052" y="3683206"/>
                <a:ext cx="457200" cy="457200"/>
                <a:chOff x="1606550" y="4086915"/>
                <a:chExt cx="457200" cy="457200"/>
              </a:xfrm>
              <a:solidFill>
                <a:srgbClr val="FFFFFF"/>
              </a:solidFill>
            </p:grpSpPr>
            <p:sp>
              <p:nvSpPr>
                <p:cNvPr id="382" name="Rectangle 381"/>
                <p:cNvSpPr/>
                <p:nvPr/>
              </p:nvSpPr>
              <p:spPr>
                <a:xfrm>
                  <a:off x="1606550" y="4086915"/>
                  <a:ext cx="457200" cy="457200"/>
                </a:xfrm>
                <a:prstGeom prst="rect">
                  <a:avLst/>
                </a:prstGeom>
                <a:grpFill/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graphicFrame>
              <p:nvGraphicFramePr>
                <p:cNvPr id="383" name="Object 5"/>
                <p:cNvGraphicFramePr>
                  <a:graphicFrameLocks noChangeAspect="1"/>
                </p:cNvGraphicFramePr>
                <p:nvPr/>
              </p:nvGraphicFramePr>
              <p:xfrm>
                <a:off x="1676607" y="4153175"/>
                <a:ext cx="323850" cy="285750"/>
              </p:xfrm>
              <a:graphic>
                <a:graphicData uri="http://schemas.openxmlformats.org/presentationml/2006/ole">
                  <p:oleObj spid="_x0000_s2083" name="Equation" r:id="rId3" imgW="215640" imgH="190440" progId="Equation.3">
                    <p:embed/>
                  </p:oleObj>
                </a:graphicData>
              </a:graphic>
            </p:graphicFrame>
          </p:grpSp>
          <p:cxnSp>
            <p:nvCxnSpPr>
              <p:cNvPr id="337" name="Straight Arrow Connector 336"/>
              <p:cNvCxnSpPr/>
              <p:nvPr/>
            </p:nvCxnSpPr>
            <p:spPr>
              <a:xfrm>
                <a:off x="1861652" y="4847672"/>
                <a:ext cx="1583911" cy="619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38" name="Straight Arrow Connector 337"/>
              <p:cNvCxnSpPr/>
              <p:nvPr/>
            </p:nvCxnSpPr>
            <p:spPr>
              <a:xfrm rot="5400000" flipH="1" flipV="1">
                <a:off x="3402591" y="4421627"/>
                <a:ext cx="551915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39" name="Straight Arrow Connector 338"/>
              <p:cNvCxnSpPr/>
              <p:nvPr/>
            </p:nvCxnSpPr>
            <p:spPr>
              <a:xfrm rot="5400000" flipH="1" flipV="1">
                <a:off x="3402589" y="3540358"/>
                <a:ext cx="551915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340" name="Group 45"/>
              <p:cNvGrpSpPr/>
              <p:nvPr/>
            </p:nvGrpSpPr>
            <p:grpSpPr>
              <a:xfrm>
                <a:off x="1633052" y="4657241"/>
                <a:ext cx="457200" cy="457200"/>
                <a:chOff x="1606550" y="4086915"/>
                <a:chExt cx="457200" cy="457200"/>
              </a:xfrm>
              <a:solidFill>
                <a:srgbClr val="FFFFFF"/>
              </a:solidFill>
            </p:grpSpPr>
            <p:sp>
              <p:nvSpPr>
                <p:cNvPr id="380" name="Rectangle 379"/>
                <p:cNvSpPr/>
                <p:nvPr/>
              </p:nvSpPr>
              <p:spPr>
                <a:xfrm>
                  <a:off x="1606550" y="4086915"/>
                  <a:ext cx="457200" cy="457200"/>
                </a:xfrm>
                <a:prstGeom prst="rect">
                  <a:avLst/>
                </a:prstGeom>
                <a:grpFill/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graphicFrame>
              <p:nvGraphicFramePr>
                <p:cNvPr id="381" name="Object 5"/>
                <p:cNvGraphicFramePr>
                  <a:graphicFrameLocks noChangeAspect="1"/>
                </p:cNvGraphicFramePr>
                <p:nvPr/>
              </p:nvGraphicFramePr>
              <p:xfrm>
                <a:off x="1676607" y="4153175"/>
                <a:ext cx="323850" cy="285750"/>
              </p:xfrm>
              <a:graphic>
                <a:graphicData uri="http://schemas.openxmlformats.org/presentationml/2006/ole">
                  <p:oleObj spid="_x0000_s2084" name="Equation" r:id="rId4" imgW="215640" imgH="190440" progId="Equation.3">
                    <p:embed/>
                  </p:oleObj>
                </a:graphicData>
              </a:graphic>
            </p:graphicFrame>
          </p:grpSp>
          <p:sp>
            <p:nvSpPr>
              <p:cNvPr id="341" name="Freeform 340"/>
              <p:cNvSpPr>
                <a:spLocks noChangeAspect="1"/>
              </p:cNvSpPr>
              <p:nvPr/>
            </p:nvSpPr>
            <p:spPr>
              <a:xfrm>
                <a:off x="2591902" y="3752642"/>
                <a:ext cx="342900" cy="342900"/>
              </a:xfrm>
              <a:custGeom>
                <a:avLst/>
                <a:gdLst>
                  <a:gd name="connsiteX0" fmla="*/ 13252 w 887896"/>
                  <a:gd name="connsiteY0" fmla="*/ 0 h 1815548"/>
                  <a:gd name="connsiteX1" fmla="*/ 887896 w 887896"/>
                  <a:gd name="connsiteY1" fmla="*/ 887896 h 1815548"/>
                  <a:gd name="connsiteX2" fmla="*/ 0 w 887896"/>
                  <a:gd name="connsiteY2" fmla="*/ 1815548 h 1815548"/>
                  <a:gd name="connsiteX3" fmla="*/ 13252 w 887896"/>
                  <a:gd name="connsiteY3" fmla="*/ 0 h 1815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7896" h="1815548">
                    <a:moveTo>
                      <a:pt x="13252" y="0"/>
                    </a:moveTo>
                    <a:lnTo>
                      <a:pt x="887896" y="887896"/>
                    </a:lnTo>
                    <a:lnTo>
                      <a:pt x="0" y="1815548"/>
                    </a:lnTo>
                    <a:cubicBezTo>
                      <a:pt x="4417" y="1210365"/>
                      <a:pt x="8835" y="605183"/>
                      <a:pt x="132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42" name="Freeform 341"/>
              <p:cNvSpPr>
                <a:spLocks noChangeAspect="1"/>
              </p:cNvSpPr>
              <p:nvPr/>
            </p:nvSpPr>
            <p:spPr>
              <a:xfrm>
                <a:off x="2591902" y="4691614"/>
                <a:ext cx="342900" cy="342900"/>
              </a:xfrm>
              <a:custGeom>
                <a:avLst/>
                <a:gdLst>
                  <a:gd name="connsiteX0" fmla="*/ 13252 w 887896"/>
                  <a:gd name="connsiteY0" fmla="*/ 0 h 1815548"/>
                  <a:gd name="connsiteX1" fmla="*/ 887896 w 887896"/>
                  <a:gd name="connsiteY1" fmla="*/ 887896 h 1815548"/>
                  <a:gd name="connsiteX2" fmla="*/ 0 w 887896"/>
                  <a:gd name="connsiteY2" fmla="*/ 1815548 h 1815548"/>
                  <a:gd name="connsiteX3" fmla="*/ 13252 w 887896"/>
                  <a:gd name="connsiteY3" fmla="*/ 0 h 1815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7896" h="1815548">
                    <a:moveTo>
                      <a:pt x="13252" y="0"/>
                    </a:moveTo>
                    <a:lnTo>
                      <a:pt x="887896" y="887896"/>
                    </a:lnTo>
                    <a:lnTo>
                      <a:pt x="0" y="1815548"/>
                    </a:lnTo>
                    <a:cubicBezTo>
                      <a:pt x="4417" y="1210365"/>
                      <a:pt x="8835" y="605183"/>
                      <a:pt x="132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aphicFrame>
            <p:nvGraphicFramePr>
              <p:cNvPr id="343" name="Object 8"/>
              <p:cNvGraphicFramePr>
                <a:graphicFrameLocks noChangeAspect="1"/>
              </p:cNvGraphicFramePr>
              <p:nvPr/>
            </p:nvGraphicFramePr>
            <p:xfrm>
              <a:off x="2766527" y="2665344"/>
              <a:ext cx="247650" cy="342900"/>
            </p:xfrm>
            <a:graphic>
              <a:graphicData uri="http://schemas.openxmlformats.org/presentationml/2006/ole">
                <p:oleObj spid="_x0000_s2085" name="Equation" r:id="rId5" imgW="164880" imgH="228600" progId="Equation.3">
                  <p:embed/>
                </p:oleObj>
              </a:graphicData>
            </a:graphic>
          </p:graphicFrame>
          <p:graphicFrame>
            <p:nvGraphicFramePr>
              <p:cNvPr id="344" name="Object 9"/>
              <p:cNvGraphicFramePr>
                <a:graphicFrameLocks noChangeAspect="1"/>
              </p:cNvGraphicFramePr>
              <p:nvPr/>
            </p:nvGraphicFramePr>
            <p:xfrm>
              <a:off x="2785577" y="3549581"/>
              <a:ext cx="209550" cy="323850"/>
            </p:xfrm>
            <a:graphic>
              <a:graphicData uri="http://schemas.openxmlformats.org/presentationml/2006/ole">
                <p:oleObj spid="_x0000_s2086" name="Equation" r:id="rId6" imgW="139680" imgH="215640" progId="Equation.3">
                  <p:embed/>
                </p:oleObj>
              </a:graphicData>
            </a:graphic>
          </p:graphicFrame>
          <p:graphicFrame>
            <p:nvGraphicFramePr>
              <p:cNvPr id="345" name="Object 10"/>
              <p:cNvGraphicFramePr>
                <a:graphicFrameLocks noChangeAspect="1"/>
              </p:cNvGraphicFramePr>
              <p:nvPr/>
            </p:nvGraphicFramePr>
            <p:xfrm>
              <a:off x="2785577" y="4443344"/>
              <a:ext cx="247650" cy="323850"/>
            </p:xfrm>
            <a:graphic>
              <a:graphicData uri="http://schemas.openxmlformats.org/presentationml/2006/ole">
                <p:oleObj spid="_x0000_s2087" name="Equation" r:id="rId7" imgW="164880" imgH="215640" progId="Equation.3">
                  <p:embed/>
                </p:oleObj>
              </a:graphicData>
            </a:graphic>
          </p:graphicFrame>
          <p:cxnSp>
            <p:nvCxnSpPr>
              <p:cNvPr id="346" name="Straight Arrow Connector 345"/>
              <p:cNvCxnSpPr/>
              <p:nvPr/>
            </p:nvCxnSpPr>
            <p:spPr>
              <a:xfrm rot="5400000" flipH="1" flipV="1">
                <a:off x="5238017" y="4428252"/>
                <a:ext cx="551915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47" name="Straight Arrow Connector 346"/>
              <p:cNvCxnSpPr/>
              <p:nvPr/>
            </p:nvCxnSpPr>
            <p:spPr>
              <a:xfrm rot="5400000" flipH="1" flipV="1">
                <a:off x="5238015" y="3546983"/>
                <a:ext cx="551915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48" name="Straight Arrow Connector 347"/>
              <p:cNvCxnSpPr/>
              <p:nvPr/>
            </p:nvCxnSpPr>
            <p:spPr>
              <a:xfrm flipV="1">
                <a:off x="5718311" y="3074504"/>
                <a:ext cx="2504661" cy="9679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49" name="Straight Arrow Connector 348"/>
              <p:cNvCxnSpPr/>
              <p:nvPr/>
            </p:nvCxnSpPr>
            <p:spPr>
              <a:xfrm rot="16200000" flipH="1">
                <a:off x="7029922" y="3394642"/>
                <a:ext cx="622990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0" name="Straight Arrow Connector 349"/>
              <p:cNvCxnSpPr/>
              <p:nvPr/>
            </p:nvCxnSpPr>
            <p:spPr>
              <a:xfrm rot="16200000" flipH="1">
                <a:off x="7095457" y="4408503"/>
                <a:ext cx="491126" cy="79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1" name="Straight Arrow Connector 350"/>
              <p:cNvCxnSpPr/>
              <p:nvPr/>
            </p:nvCxnSpPr>
            <p:spPr>
              <a:xfrm flipH="1">
                <a:off x="5737925" y="3923072"/>
                <a:ext cx="1583911" cy="619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352" name="Group 98"/>
              <p:cNvGrpSpPr/>
              <p:nvPr/>
            </p:nvGrpSpPr>
            <p:grpSpPr>
              <a:xfrm flipH="1">
                <a:off x="7112817" y="3692885"/>
                <a:ext cx="457200" cy="457200"/>
                <a:chOff x="1606550" y="4086915"/>
                <a:chExt cx="457200" cy="457200"/>
              </a:xfrm>
              <a:solidFill>
                <a:srgbClr val="FFFFFF"/>
              </a:solidFill>
            </p:grpSpPr>
            <p:sp>
              <p:nvSpPr>
                <p:cNvPr id="378" name="Rectangle 377"/>
                <p:cNvSpPr/>
                <p:nvPr/>
              </p:nvSpPr>
              <p:spPr>
                <a:xfrm>
                  <a:off x="1606550" y="4086915"/>
                  <a:ext cx="457200" cy="457200"/>
                </a:xfrm>
                <a:prstGeom prst="rect">
                  <a:avLst/>
                </a:prstGeom>
                <a:grpFill/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graphicFrame>
              <p:nvGraphicFramePr>
                <p:cNvPr id="379" name="Object 5"/>
                <p:cNvGraphicFramePr>
                  <a:graphicFrameLocks noChangeAspect="1"/>
                </p:cNvGraphicFramePr>
                <p:nvPr/>
              </p:nvGraphicFramePr>
              <p:xfrm>
                <a:off x="1676607" y="4153175"/>
                <a:ext cx="323850" cy="285750"/>
              </p:xfrm>
              <a:graphic>
                <a:graphicData uri="http://schemas.openxmlformats.org/presentationml/2006/ole">
                  <p:oleObj spid="_x0000_s2088" name="Equation" r:id="rId8" imgW="215640" imgH="190440" progId="Equation.3">
                    <p:embed/>
                  </p:oleObj>
                </a:graphicData>
              </a:graphic>
            </p:graphicFrame>
          </p:grpSp>
          <p:cxnSp>
            <p:nvCxnSpPr>
              <p:cNvPr id="353" name="Straight Arrow Connector 352"/>
              <p:cNvCxnSpPr/>
              <p:nvPr/>
            </p:nvCxnSpPr>
            <p:spPr>
              <a:xfrm flipH="1">
                <a:off x="5737925" y="4857351"/>
                <a:ext cx="1583911" cy="619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354" name="Group 102"/>
              <p:cNvGrpSpPr/>
              <p:nvPr/>
            </p:nvGrpSpPr>
            <p:grpSpPr>
              <a:xfrm flipH="1">
                <a:off x="7112817" y="4666920"/>
                <a:ext cx="457200" cy="457200"/>
                <a:chOff x="1606550" y="4086915"/>
                <a:chExt cx="457200" cy="457200"/>
              </a:xfrm>
              <a:solidFill>
                <a:srgbClr val="FFFFFF"/>
              </a:solidFill>
            </p:grpSpPr>
            <p:sp>
              <p:nvSpPr>
                <p:cNvPr id="376" name="Rectangle 375"/>
                <p:cNvSpPr/>
                <p:nvPr/>
              </p:nvSpPr>
              <p:spPr>
                <a:xfrm>
                  <a:off x="1606550" y="4086915"/>
                  <a:ext cx="457200" cy="457200"/>
                </a:xfrm>
                <a:prstGeom prst="rect">
                  <a:avLst/>
                </a:prstGeom>
                <a:grpFill/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graphicFrame>
              <p:nvGraphicFramePr>
                <p:cNvPr id="377" name="Object 5"/>
                <p:cNvGraphicFramePr>
                  <a:graphicFrameLocks noChangeAspect="1"/>
                </p:cNvGraphicFramePr>
                <p:nvPr/>
              </p:nvGraphicFramePr>
              <p:xfrm>
                <a:off x="1676607" y="4153175"/>
                <a:ext cx="323850" cy="285750"/>
              </p:xfrm>
              <a:graphic>
                <a:graphicData uri="http://schemas.openxmlformats.org/presentationml/2006/ole">
                  <p:oleObj spid="_x0000_s2089" name="Equation" r:id="rId9" imgW="215640" imgH="190440" progId="Equation.3">
                    <p:embed/>
                  </p:oleObj>
                </a:graphicData>
              </a:graphic>
            </p:graphicFrame>
          </p:grpSp>
          <p:sp>
            <p:nvSpPr>
              <p:cNvPr id="355" name="Freeform 354"/>
              <p:cNvSpPr>
                <a:spLocks noChangeAspect="1"/>
              </p:cNvSpPr>
              <p:nvPr/>
            </p:nvSpPr>
            <p:spPr>
              <a:xfrm flipH="1">
                <a:off x="6256143" y="3762321"/>
                <a:ext cx="342900" cy="342900"/>
              </a:xfrm>
              <a:custGeom>
                <a:avLst/>
                <a:gdLst>
                  <a:gd name="connsiteX0" fmla="*/ 13252 w 887896"/>
                  <a:gd name="connsiteY0" fmla="*/ 0 h 1815548"/>
                  <a:gd name="connsiteX1" fmla="*/ 887896 w 887896"/>
                  <a:gd name="connsiteY1" fmla="*/ 887896 h 1815548"/>
                  <a:gd name="connsiteX2" fmla="*/ 0 w 887896"/>
                  <a:gd name="connsiteY2" fmla="*/ 1815548 h 1815548"/>
                  <a:gd name="connsiteX3" fmla="*/ 13252 w 887896"/>
                  <a:gd name="connsiteY3" fmla="*/ 0 h 1815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7896" h="1815548">
                    <a:moveTo>
                      <a:pt x="13252" y="0"/>
                    </a:moveTo>
                    <a:lnTo>
                      <a:pt x="887896" y="887896"/>
                    </a:lnTo>
                    <a:lnTo>
                      <a:pt x="0" y="1815548"/>
                    </a:lnTo>
                    <a:cubicBezTo>
                      <a:pt x="4417" y="1210365"/>
                      <a:pt x="8835" y="605183"/>
                      <a:pt x="132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6" name="Freeform 355"/>
              <p:cNvSpPr>
                <a:spLocks noChangeAspect="1"/>
              </p:cNvSpPr>
              <p:nvPr/>
            </p:nvSpPr>
            <p:spPr>
              <a:xfrm flipH="1">
                <a:off x="6256143" y="4701293"/>
                <a:ext cx="342900" cy="342900"/>
              </a:xfrm>
              <a:custGeom>
                <a:avLst/>
                <a:gdLst>
                  <a:gd name="connsiteX0" fmla="*/ 13252 w 887896"/>
                  <a:gd name="connsiteY0" fmla="*/ 0 h 1815548"/>
                  <a:gd name="connsiteX1" fmla="*/ 887896 w 887896"/>
                  <a:gd name="connsiteY1" fmla="*/ 887896 h 1815548"/>
                  <a:gd name="connsiteX2" fmla="*/ 0 w 887896"/>
                  <a:gd name="connsiteY2" fmla="*/ 1815548 h 1815548"/>
                  <a:gd name="connsiteX3" fmla="*/ 13252 w 887896"/>
                  <a:gd name="connsiteY3" fmla="*/ 0 h 1815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7896" h="1815548">
                    <a:moveTo>
                      <a:pt x="13252" y="0"/>
                    </a:moveTo>
                    <a:lnTo>
                      <a:pt x="887896" y="887896"/>
                    </a:lnTo>
                    <a:lnTo>
                      <a:pt x="0" y="1815548"/>
                    </a:lnTo>
                    <a:cubicBezTo>
                      <a:pt x="4417" y="1210365"/>
                      <a:pt x="8835" y="605183"/>
                      <a:pt x="132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aphicFrame>
            <p:nvGraphicFramePr>
              <p:cNvPr id="357" name="Object 9"/>
              <p:cNvGraphicFramePr>
                <a:graphicFrameLocks noChangeAspect="1"/>
              </p:cNvGraphicFramePr>
              <p:nvPr/>
            </p:nvGraphicFramePr>
            <p:xfrm flipH="1">
              <a:off x="5930278" y="3558691"/>
              <a:ext cx="400050" cy="323850"/>
            </p:xfrm>
            <a:graphic>
              <a:graphicData uri="http://schemas.openxmlformats.org/presentationml/2006/ole">
                <p:oleObj spid="_x0000_s2090" name="Equation" r:id="rId10" imgW="266400" imgH="215640" progId="Equation.3">
                  <p:embed/>
                </p:oleObj>
              </a:graphicData>
            </a:graphic>
          </p:graphicFrame>
          <p:graphicFrame>
            <p:nvGraphicFramePr>
              <p:cNvPr id="358" name="Object 10"/>
              <p:cNvGraphicFramePr>
                <a:graphicFrameLocks noChangeAspect="1"/>
              </p:cNvGraphicFramePr>
              <p:nvPr/>
            </p:nvGraphicFramePr>
            <p:xfrm flipH="1">
              <a:off x="5939803" y="4452454"/>
              <a:ext cx="419100" cy="323850"/>
            </p:xfrm>
            <a:graphic>
              <a:graphicData uri="http://schemas.openxmlformats.org/presentationml/2006/ole">
                <p:oleObj spid="_x0000_s2091" name="Equation" r:id="rId11" imgW="279360" imgH="215640" progId="Equation.3">
                  <p:embed/>
                </p:oleObj>
              </a:graphicData>
            </a:graphic>
          </p:graphicFrame>
          <p:graphicFrame>
            <p:nvGraphicFramePr>
              <p:cNvPr id="359" name="Object 16"/>
              <p:cNvGraphicFramePr>
                <a:graphicFrameLocks noChangeAspect="1"/>
              </p:cNvGraphicFramePr>
              <p:nvPr/>
            </p:nvGraphicFramePr>
            <p:xfrm>
              <a:off x="923094" y="2703444"/>
              <a:ext cx="438150" cy="304800"/>
            </p:xfrm>
            <a:graphic>
              <a:graphicData uri="http://schemas.openxmlformats.org/presentationml/2006/ole">
                <p:oleObj spid="_x0000_s2092" name="Equation" r:id="rId12" imgW="291960" imgH="203040" progId="Equation.3">
                  <p:embed/>
                </p:oleObj>
              </a:graphicData>
            </a:graphic>
          </p:graphicFrame>
          <p:graphicFrame>
            <p:nvGraphicFramePr>
              <p:cNvPr id="360" name="Object 17"/>
              <p:cNvGraphicFramePr>
                <a:graphicFrameLocks noChangeAspect="1"/>
              </p:cNvGraphicFramePr>
              <p:nvPr/>
            </p:nvGraphicFramePr>
            <p:xfrm>
              <a:off x="7771915" y="2690329"/>
              <a:ext cx="457200" cy="304800"/>
            </p:xfrm>
            <a:graphic>
              <a:graphicData uri="http://schemas.openxmlformats.org/presentationml/2006/ole">
                <p:oleObj spid="_x0000_s2093" name="Equation" r:id="rId13" imgW="304560" imgH="203040" progId="Equation.3">
                  <p:embed/>
                </p:oleObj>
              </a:graphicData>
            </a:graphic>
          </p:graphicFrame>
          <p:grpSp>
            <p:nvGrpSpPr>
              <p:cNvPr id="361" name="Group 114"/>
              <p:cNvGrpSpPr/>
              <p:nvPr/>
            </p:nvGrpSpPr>
            <p:grpSpPr>
              <a:xfrm>
                <a:off x="3452189" y="3631840"/>
                <a:ext cx="457200" cy="553998"/>
                <a:chOff x="3419061" y="3186926"/>
                <a:chExt cx="457200" cy="553998"/>
              </a:xfrm>
            </p:grpSpPr>
            <p:sp>
              <p:nvSpPr>
                <p:cNvPr id="374" name="Oval 373"/>
                <p:cNvSpPr/>
                <p:nvPr/>
              </p:nvSpPr>
              <p:spPr>
                <a:xfrm>
                  <a:off x="3419061" y="323993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TextBox 374"/>
                <p:cNvSpPr txBox="1"/>
                <p:nvPr/>
              </p:nvSpPr>
              <p:spPr>
                <a:xfrm>
                  <a:off x="3564837" y="3186926"/>
                  <a:ext cx="159026" cy="553998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342900" marR="0" lvl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+</a:t>
                  </a:r>
                </a:p>
              </p:txBody>
            </p:sp>
          </p:grpSp>
          <p:grpSp>
            <p:nvGrpSpPr>
              <p:cNvPr id="362" name="Group 117"/>
              <p:cNvGrpSpPr/>
              <p:nvPr/>
            </p:nvGrpSpPr>
            <p:grpSpPr>
              <a:xfrm>
                <a:off x="3445563" y="4579371"/>
                <a:ext cx="457200" cy="553998"/>
                <a:chOff x="3419061" y="3186926"/>
                <a:chExt cx="457200" cy="553998"/>
              </a:xfrm>
            </p:grpSpPr>
            <p:sp>
              <p:nvSpPr>
                <p:cNvPr id="372" name="Oval 371"/>
                <p:cNvSpPr/>
                <p:nvPr/>
              </p:nvSpPr>
              <p:spPr>
                <a:xfrm>
                  <a:off x="3419061" y="323993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3564837" y="3186926"/>
                  <a:ext cx="159026" cy="553998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342900" marR="0" lvl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+</a:t>
                  </a:r>
                </a:p>
              </p:txBody>
            </p:sp>
          </p:grpSp>
          <p:grpSp>
            <p:nvGrpSpPr>
              <p:cNvPr id="363" name="Group 120"/>
              <p:cNvGrpSpPr/>
              <p:nvPr/>
            </p:nvGrpSpPr>
            <p:grpSpPr>
              <a:xfrm>
                <a:off x="5280967" y="2776593"/>
                <a:ext cx="457200" cy="553998"/>
                <a:chOff x="3419061" y="3186926"/>
                <a:chExt cx="457200" cy="553998"/>
              </a:xfrm>
            </p:grpSpPr>
            <p:sp>
              <p:nvSpPr>
                <p:cNvPr id="370" name="Oval 369"/>
                <p:cNvSpPr/>
                <p:nvPr/>
              </p:nvSpPr>
              <p:spPr>
                <a:xfrm>
                  <a:off x="3419061" y="323993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71" name="TextBox 370"/>
                <p:cNvSpPr txBox="1"/>
                <p:nvPr/>
              </p:nvSpPr>
              <p:spPr>
                <a:xfrm>
                  <a:off x="3564837" y="3186926"/>
                  <a:ext cx="159026" cy="553998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342900" marR="0" lvl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+</a:t>
                  </a:r>
                </a:p>
              </p:txBody>
            </p:sp>
          </p:grpSp>
          <p:grpSp>
            <p:nvGrpSpPr>
              <p:cNvPr id="364" name="Group 123"/>
              <p:cNvGrpSpPr/>
              <p:nvPr/>
            </p:nvGrpSpPr>
            <p:grpSpPr>
              <a:xfrm>
                <a:off x="5287593" y="3625216"/>
                <a:ext cx="457200" cy="553998"/>
                <a:chOff x="3419061" y="3186926"/>
                <a:chExt cx="457200" cy="553998"/>
              </a:xfrm>
            </p:grpSpPr>
            <p:sp>
              <p:nvSpPr>
                <p:cNvPr id="368" name="Oval 367"/>
                <p:cNvSpPr/>
                <p:nvPr/>
              </p:nvSpPr>
              <p:spPr>
                <a:xfrm>
                  <a:off x="3419061" y="323993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69" name="TextBox 368"/>
                <p:cNvSpPr txBox="1"/>
                <p:nvPr/>
              </p:nvSpPr>
              <p:spPr>
                <a:xfrm>
                  <a:off x="3564837" y="3186926"/>
                  <a:ext cx="159026" cy="553998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342900" marR="0" lvl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+</a:t>
                  </a:r>
                </a:p>
              </p:txBody>
            </p:sp>
          </p:grpSp>
          <p:grpSp>
            <p:nvGrpSpPr>
              <p:cNvPr id="365" name="Group 126"/>
              <p:cNvGrpSpPr/>
              <p:nvPr/>
            </p:nvGrpSpPr>
            <p:grpSpPr>
              <a:xfrm>
                <a:off x="5280967" y="4572747"/>
                <a:ext cx="457200" cy="553998"/>
                <a:chOff x="3419061" y="3186926"/>
                <a:chExt cx="457200" cy="553998"/>
              </a:xfrm>
            </p:grpSpPr>
            <p:sp>
              <p:nvSpPr>
                <p:cNvPr id="366" name="Oval 365"/>
                <p:cNvSpPr/>
                <p:nvPr/>
              </p:nvSpPr>
              <p:spPr>
                <a:xfrm>
                  <a:off x="3419061" y="323993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67" name="TextBox 366"/>
                <p:cNvSpPr txBox="1"/>
                <p:nvPr/>
              </p:nvSpPr>
              <p:spPr>
                <a:xfrm>
                  <a:off x="3564837" y="3186926"/>
                  <a:ext cx="159026" cy="553998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342900" marR="0" lvl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+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54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picone</dc:creator>
  <cp:lastModifiedBy>picone</cp:lastModifiedBy>
  <cp:revision>12</cp:revision>
  <dcterms:created xsi:type="dcterms:W3CDTF">2008-12-09T14:13:22Z</dcterms:created>
  <dcterms:modified xsi:type="dcterms:W3CDTF">2008-12-09T15:53:41Z</dcterms:modified>
</cp:coreProperties>
</file>