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E8B1-CE97-4C6C-BCF4-EAB88033F9A1}" type="datetimeFigureOut">
              <a:rPr lang="en-US" smtClean="0"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B071-C801-448C-8990-85C69D6A4A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828800" y="686594"/>
            <a:ext cx="4909810" cy="6019006"/>
            <a:chOff x="1828800" y="686594"/>
            <a:chExt cx="4909810" cy="601900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28800" y="5257800"/>
              <a:ext cx="457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-1142206" y="3657600"/>
              <a:ext cx="5942806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743200" y="1600200"/>
              <a:ext cx="1828800" cy="1828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828800" y="4343400"/>
              <a:ext cx="1828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0" y="1066800"/>
              <a:ext cx="12554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(t+1)u(t-1)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828800" y="5257800"/>
              <a:ext cx="1524000" cy="1447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429000" y="6324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tu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(t)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6200000" flipH="1">
              <a:off x="3200400" y="5715000"/>
              <a:ext cx="913606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657600" y="6172200"/>
              <a:ext cx="22860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791200" y="5638800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-u(t-2)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77000" y="50292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33800" y="388620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x(t)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28800" y="4336025"/>
              <a:ext cx="4100052" cy="1814051"/>
            </a:xfrm>
            <a:custGeom>
              <a:avLst/>
              <a:gdLst>
                <a:gd name="connsiteX0" fmla="*/ 0 w 4100052"/>
                <a:gd name="connsiteY0" fmla="*/ 14748 h 914400"/>
                <a:gd name="connsiteX1" fmla="*/ 929148 w 4100052"/>
                <a:gd name="connsiteY1" fmla="*/ 899651 h 914400"/>
                <a:gd name="connsiteX2" fmla="*/ 1828800 w 4100052"/>
                <a:gd name="connsiteY2" fmla="*/ 914400 h 914400"/>
                <a:gd name="connsiteX3" fmla="*/ 1843548 w 4100052"/>
                <a:gd name="connsiteY3" fmla="*/ 29497 h 914400"/>
                <a:gd name="connsiteX4" fmla="*/ 4100052 w 4100052"/>
                <a:gd name="connsiteY4" fmla="*/ 14748 h 914400"/>
                <a:gd name="connsiteX5" fmla="*/ 4070555 w 4100052"/>
                <a:gd name="connsiteY5" fmla="*/ 0 h 914400"/>
                <a:gd name="connsiteX6" fmla="*/ 4070555 w 4100052"/>
                <a:gd name="connsiteY6" fmla="*/ 0 h 914400"/>
                <a:gd name="connsiteX0" fmla="*/ 0 w 4100052"/>
                <a:gd name="connsiteY0" fmla="*/ 929148 h 1828800"/>
                <a:gd name="connsiteX1" fmla="*/ 929148 w 4100052"/>
                <a:gd name="connsiteY1" fmla="*/ 1814051 h 1828800"/>
                <a:gd name="connsiteX2" fmla="*/ 929148 w 4100052"/>
                <a:gd name="connsiteY2" fmla="*/ 0 h 1828800"/>
                <a:gd name="connsiteX3" fmla="*/ 1828800 w 4100052"/>
                <a:gd name="connsiteY3" fmla="*/ 1828800 h 1828800"/>
                <a:gd name="connsiteX4" fmla="*/ 1843548 w 4100052"/>
                <a:gd name="connsiteY4" fmla="*/ 943897 h 1828800"/>
                <a:gd name="connsiteX5" fmla="*/ 4100052 w 4100052"/>
                <a:gd name="connsiteY5" fmla="*/ 929148 h 1828800"/>
                <a:gd name="connsiteX6" fmla="*/ 4070555 w 4100052"/>
                <a:gd name="connsiteY6" fmla="*/ 914400 h 1828800"/>
                <a:gd name="connsiteX7" fmla="*/ 4070555 w 4100052"/>
                <a:gd name="connsiteY7" fmla="*/ 914400 h 1828800"/>
                <a:gd name="connsiteX0" fmla="*/ 0 w 4100052"/>
                <a:gd name="connsiteY0" fmla="*/ 929148 h 1814051"/>
                <a:gd name="connsiteX1" fmla="*/ 929148 w 4100052"/>
                <a:gd name="connsiteY1" fmla="*/ 1814051 h 1814051"/>
                <a:gd name="connsiteX2" fmla="*/ 929148 w 4100052"/>
                <a:gd name="connsiteY2" fmla="*/ 0 h 1814051"/>
                <a:gd name="connsiteX3" fmla="*/ 1828800 w 4100052"/>
                <a:gd name="connsiteY3" fmla="*/ 0 h 1814051"/>
                <a:gd name="connsiteX4" fmla="*/ 1843548 w 4100052"/>
                <a:gd name="connsiteY4" fmla="*/ 943897 h 1814051"/>
                <a:gd name="connsiteX5" fmla="*/ 4100052 w 4100052"/>
                <a:gd name="connsiteY5" fmla="*/ 929148 h 1814051"/>
                <a:gd name="connsiteX6" fmla="*/ 4070555 w 4100052"/>
                <a:gd name="connsiteY6" fmla="*/ 914400 h 1814051"/>
                <a:gd name="connsiteX7" fmla="*/ 4070555 w 4100052"/>
                <a:gd name="connsiteY7" fmla="*/ 914400 h 1814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00052" h="1814051">
                  <a:moveTo>
                    <a:pt x="0" y="929148"/>
                  </a:moveTo>
                  <a:lnTo>
                    <a:pt x="929148" y="1814051"/>
                  </a:lnTo>
                  <a:lnTo>
                    <a:pt x="929148" y="0"/>
                  </a:lnTo>
                  <a:lnTo>
                    <a:pt x="1828800" y="0"/>
                  </a:lnTo>
                  <a:lnTo>
                    <a:pt x="1843548" y="943897"/>
                  </a:lnTo>
                  <a:lnTo>
                    <a:pt x="4100052" y="929148"/>
                  </a:lnTo>
                  <a:lnTo>
                    <a:pt x="4070555" y="914400"/>
                  </a:lnTo>
                  <a:lnTo>
                    <a:pt x="4070555" y="91440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picone</dc:creator>
  <cp:lastModifiedBy>picone</cp:lastModifiedBy>
  <cp:revision>36</cp:revision>
  <dcterms:created xsi:type="dcterms:W3CDTF">2009-02-10T01:06:22Z</dcterms:created>
  <dcterms:modified xsi:type="dcterms:W3CDTF">2009-02-10T06:49:13Z</dcterms:modified>
</cp:coreProperties>
</file>