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334" r:id="rId4"/>
    <p:sldId id="375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003"/>
        <p:guide pos="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eps.hw.ac.uk/Research/VISP/tutorials/Redpath_130405.ppt" TargetMode="External"/><Relationship Id="rId13" Type="http://schemas.openxmlformats.org/officeDocument/2006/relationships/hyperlink" Target="http://www.isip.piconepress.com/publications/courses/ece_8443/lectures/2009_spring/lecture_20.pptx" TargetMode="External"/><Relationship Id="rId3" Type="http://schemas.openxmlformats.org/officeDocument/2006/relationships/hyperlink" Target="http://www.decisiontrees.net/node/39" TargetMode="External"/><Relationship Id="rId7" Type="http://schemas.openxmlformats.org/officeDocument/2006/relationships/hyperlink" Target="http://www.research.att.com/~volinsky/bma.html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utonlab.org/tutorials/overfit.html" TargetMode="External"/><Relationship Id="rId11" Type="http://schemas.openxmlformats.org/officeDocument/2006/relationships/hyperlink" Target="http://www.isip.piconepress.com/publications/courses/ece_8443/lectures/2009_spring/lecture_20.mp3" TargetMode="External"/><Relationship Id="rId5" Type="http://schemas.openxmlformats.org/officeDocument/2006/relationships/hyperlink" Target="http://en.wikipedia.org/wiki/AdaBoost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cs.cmu.edu/afs/cs/project/jair/pub/volume11/opitz99a-html/node4.html" TargetMode="External"/><Relationship Id="rId9" Type="http://schemas.openxmlformats.org/officeDocument/2006/relationships/image" Target="../media/image2.jpeg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jpeg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5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8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20: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3" name="Picture 12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9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0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p:oleObj spid="_x0000_s87042" name="Equation" r:id="rId3" imgW="3517560" imgH="55872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p:oleObj spid="_x0000_s87043" name="Equation" r:id="rId4" imgW="1790640" imgH="342720" progId="Equation.3">
              <p:embed/>
            </p:oleObj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p:oleObj spid="_x0000_s87044" name="Equation" r:id="rId6" imgW="838080" imgH="59688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p:oleObj spid="_x0000_s87045" name="Equation" r:id="rId7" imgW="22604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p:oleObj spid="_x0000_s88068" name="Equation" r:id="rId3" imgW="5587920" imgH="609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p:oleObj spid="_x0000_s88066" name="Equation" r:id="rId4" imgW="3898800" imgH="57132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p:oleObj spid="_x0000_s88070" name="Equation" r:id="rId5" imgW="2895480" imgH="609480" progId="Equation.3">
              <p:embed/>
            </p:oleObj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p:oleObj spid="_x0000_s88071" name="Equation" r:id="rId6" imgW="2664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p:oleObj spid="_x0000_s61445" name="Equation" r:id="rId3" imgW="1892160" imgH="583920" progId="Equation.3">
              <p:embed/>
            </p:oleObj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4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p:oleObj spid="_x0000_s61446" name="Equation" r:id="rId5" imgW="24001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p:oleObj spid="_x0000_s84994" name="Equation" r:id="rId3" imgW="392400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p:oleObj spid="_x0000_s86018" name="Equation" r:id="rId3" imgW="3352680" imgH="291960" progId="Equation.3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p:oleObj spid="_x0000_s86019" name="Equation" r:id="rId4" imgW="164880" imgH="279360" progId="Equation.3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p:oleObj spid="_x0000_s86020" name="Equation" r:id="rId5" imgW="3060360" imgH="330120" progId="Equation.3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p:oleObj spid="_x0000_s86021" name="Equation" r:id="rId6" imgW="4012920" imgH="380880" progId="Equation.3">
              <p:embed/>
            </p:oleObj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p:oleObj spid="_x0000_s86022" name="Equation" r:id="rId7" imgW="18795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10946</TotalTime>
  <Words>1293</Words>
  <Application>Microsoft PowerPoint</Application>
  <PresentationFormat>Letter Paper (8.5x11 in)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729</cp:revision>
  <dcterms:created xsi:type="dcterms:W3CDTF">2002-09-12T17:13:32Z</dcterms:created>
  <dcterms:modified xsi:type="dcterms:W3CDTF">2009-03-21T14:48:00Z</dcterms:modified>
</cp:coreProperties>
</file>