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  <p:sldMasterId id="2147483712" r:id="rId4"/>
    <p:sldMasterId id="2147483714" r:id="rId5"/>
  </p:sldMasterIdLst>
  <p:notesMasterIdLst>
    <p:notesMasterId r:id="rId15"/>
  </p:notesMasterIdLst>
  <p:handoutMasterIdLst>
    <p:handoutMasterId r:id="rId16"/>
  </p:handoutMasterIdLst>
  <p:sldIdLst>
    <p:sldId id="330" r:id="rId6"/>
    <p:sldId id="331" r:id="rId7"/>
    <p:sldId id="314" r:id="rId8"/>
    <p:sldId id="315" r:id="rId9"/>
    <p:sldId id="316" r:id="rId10"/>
    <p:sldId id="318" r:id="rId11"/>
    <p:sldId id="408" r:id="rId12"/>
    <p:sldId id="320" r:id="rId13"/>
    <p:sldId id="321" r:id="rId1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28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3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1192" y="184"/>
      </p:cViewPr>
      <p:guideLst>
        <p:guide orient="horz" pos="2640"/>
        <p:guide pos="144"/>
        <p:guide pos="2928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54549-E4D7-4841-B153-513D2B629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11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72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Homework No.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Unencumbered EEG Corpora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13, 2022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J. Picone: Applications of Deep Learning to Automated Interpretation of Electroencephalograms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January 19, 2024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is this distribution so important in engineering?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(Hint: least constrained solution consistent with the data.)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Covariance: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to be statistically independent?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𝑰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is the entropy of a continuous Gaussian distribution? Is this a maximum value? minimum value? other?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are the statistics of a linear combination of Gaussian random variables?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does this relate to the Central Limit Theorem?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</m:ra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the mean and covariance are defined by:</a:t>
                </a: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entropy of a univariate normal distribution is given by: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34845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is completely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specified by its mean and variance: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peak is at: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the area is within one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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𝟗𝟓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𝟗𝟗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achieves the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entropy of all distributions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having a given mean and variance.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Central Limit Theorem: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sum of a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large number of small, independent random variables will lead to a Gaussian distribution.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lvl="0" indent="-176213">
                  <a:spcAft>
                    <a:spcPts val="1200"/>
                  </a:spcAf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mean (row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vector)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covariance matrix,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input </a:t>
                </a:r>
                <a:r>
                  <a:rPr kumimoji="0" lang="en-US" sz="1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dat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 as a (row) vector.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How does the shape vary as a function of the covariance?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10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" y="4034046"/>
            <a:ext cx="3934114" cy="25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0" y="4012416"/>
            <a:ext cx="3952875" cy="23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pdf of 2D random vector requires 3D to visualize (the third dimension is the value, or height, of the pdf).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horizontal plane, this generates an ellipse whose points are of equal probability density.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is a scaled identity matrix has equal variance in all directions: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unequal variances but still a diagonal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non-zero off-diagonal elements: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a fully-populated covariance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758</Words>
  <Application>Microsoft Macintosh PowerPoint</Application>
  <PresentationFormat>Letter Paper (8.5x11 in)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Cambria Math</vt:lpstr>
      <vt:lpstr>Symbol</vt:lpstr>
      <vt:lpstr>Times New Roman</vt:lpstr>
      <vt:lpstr>Wingdings</vt:lpstr>
      <vt:lpstr>lecture_title</vt:lpstr>
      <vt:lpstr>isip_default</vt:lpstr>
      <vt:lpstr>2_isip_default</vt:lpstr>
      <vt:lpstr>2_ISIP Content Slide</vt:lpstr>
      <vt:lpstr>3_ISIP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389</cp:revision>
  <dcterms:created xsi:type="dcterms:W3CDTF">2002-09-12T17:13:32Z</dcterms:created>
  <dcterms:modified xsi:type="dcterms:W3CDTF">2024-02-05T14:06:33Z</dcterms:modified>
</cp:coreProperties>
</file>