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92"/>
  </p:normalViewPr>
  <p:slideViewPr>
    <p:cSldViewPr>
      <p:cViewPr varScale="1">
        <p:scale>
          <a:sx n="90" d="100"/>
          <a:sy n="90" d="100"/>
        </p:scale>
        <p:origin x="143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FA625-2CA6-4146-A7DB-481E473B53BB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68C69-ED77-489D-9F88-70697DED7C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Verify </a:t>
            </a:r>
            <a:r>
              <a:rPr lang="en-US" dirty="0"/>
              <a:t>that a 10-20 is a subset of a 10-10 EEG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10-20 system positioning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28600" y="1524000"/>
            <a:ext cx="434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21 electrode</a:t>
            </a:r>
          </a:p>
          <a:p>
            <a:r>
              <a:rPr lang="en-US" dirty="0" smtClean="0"/>
              <a:t>Increasing  need for higher density electrode setting. Therefore 10-10  system was introduced.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10-10 system positioning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75 electrodes</a:t>
            </a:r>
          </a:p>
          <a:p>
            <a:r>
              <a:rPr lang="en-US" dirty="0" smtClean="0"/>
              <a:t>Divided </a:t>
            </a:r>
            <a:r>
              <a:rPr lang="en-US" dirty="0"/>
              <a:t>from </a:t>
            </a:r>
            <a:r>
              <a:rPr lang="en-US" dirty="0" err="1"/>
              <a:t>Nz</a:t>
            </a:r>
            <a:r>
              <a:rPr lang="en-US" dirty="0"/>
              <a:t> to </a:t>
            </a:r>
            <a:r>
              <a:rPr lang="en-US" dirty="0" err="1"/>
              <a:t>I</a:t>
            </a:r>
            <a:r>
              <a:rPr lang="en-US" dirty="0" err="1" smtClean="0"/>
              <a:t>z</a:t>
            </a:r>
            <a:r>
              <a:rPr lang="en-US" dirty="0" smtClean="0"/>
              <a:t> </a:t>
            </a:r>
            <a:r>
              <a:rPr lang="en-US" dirty="0"/>
              <a:t>LPA to RPA</a:t>
            </a:r>
            <a:r>
              <a:rPr lang="en-US" dirty="0" smtClean="0"/>
              <a:t>, in 10</a:t>
            </a:r>
            <a:r>
              <a:rPr lang="en-US" dirty="0"/>
              <a:t>% </a:t>
            </a:r>
            <a:r>
              <a:rPr lang="en-US" dirty="0" smtClean="0"/>
              <a:t>increments.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40386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10-20 system positioning is subset of 10-10 system positioning.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	A. M. Husain, </a:t>
            </a:r>
            <a:r>
              <a:rPr lang="en-US" i="1" dirty="0"/>
              <a:t>Practical Epilepsy: Springer Publishing Company, 2015</a:t>
            </a:r>
            <a:r>
              <a:rPr lang="en-US" i="1" dirty="0" smtClean="0"/>
              <a:t>.( page:92-93)</a:t>
            </a:r>
          </a:p>
          <a:p>
            <a:r>
              <a:rPr lang="en-US" dirty="0" smtClean="0"/>
              <a:t>[2]</a:t>
            </a:r>
            <a:r>
              <a:rPr lang="en-US" dirty="0"/>
              <a:t>	V. </a:t>
            </a:r>
            <a:r>
              <a:rPr lang="en-US" dirty="0" err="1"/>
              <a:t>Jurcak</a:t>
            </a:r>
            <a:r>
              <a:rPr lang="en-US" dirty="0"/>
              <a:t>, D. Tsuzuki, and I. Dan, "10/20, 10/10, and 10/5 systems revisited: their validity as relative head-surface-based positioning systems," </a:t>
            </a:r>
            <a:r>
              <a:rPr lang="en-US" i="1" dirty="0" err="1"/>
              <a:t>Neuroimage</a:t>
            </a:r>
            <a:r>
              <a:rPr lang="en-US" i="1" dirty="0"/>
              <a:t>, vol. 34, pp. 1600-1611, 2007</a:t>
            </a:r>
            <a:r>
              <a:rPr lang="en-US" i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53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 Verify that a 10-20 is a subset of a 10-10 EEG</vt:lpstr>
      <vt:lpstr>10-20 system positioning</vt:lpstr>
      <vt:lpstr>10-10 system positioning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verify that a 10-20 is a subset of a 10-10 EEG</dc:title>
  <dc:creator>saeedeh khoshgoftar</dc:creator>
  <cp:lastModifiedBy>Joseph Picone</cp:lastModifiedBy>
  <cp:revision>7</cp:revision>
  <dcterms:created xsi:type="dcterms:W3CDTF">2016-01-22T01:30:57Z</dcterms:created>
  <dcterms:modified xsi:type="dcterms:W3CDTF">2016-01-22T03:49:25Z</dcterms:modified>
</cp:coreProperties>
</file>