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3" r:id="rId13"/>
    <p:sldId id="271" r:id="rId14"/>
    <p:sldId id="272" r:id="rId15"/>
    <p:sldId id="274" r:id="rId16"/>
    <p:sldId id="275" r:id="rId17"/>
    <p:sldId id="277" r:id="rId18"/>
    <p:sldId id="276" r:id="rId19"/>
    <p:sldId id="278" r:id="rId20"/>
    <p:sldId id="279" r:id="rId21"/>
    <p:sldId id="280" r:id="rId22"/>
    <p:sldId id="257" r:id="rId23"/>
    <p:sldId id="258" r:id="rId24"/>
    <p:sldId id="259" r:id="rId25"/>
    <p:sldId id="26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B3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625-2CA6-4146-A7DB-481E473B53BB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8C69-ED77-489D-9F88-70697DED7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625-2CA6-4146-A7DB-481E473B53BB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8C69-ED77-489D-9F88-70697DED7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625-2CA6-4146-A7DB-481E473B53BB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8C69-ED77-489D-9F88-70697DED7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625-2CA6-4146-A7DB-481E473B53BB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8C69-ED77-489D-9F88-70697DED7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625-2CA6-4146-A7DB-481E473B53BB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8C69-ED77-489D-9F88-70697DED7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625-2CA6-4146-A7DB-481E473B53BB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8C69-ED77-489D-9F88-70697DED7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625-2CA6-4146-A7DB-481E473B53BB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8C69-ED77-489D-9F88-70697DED7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625-2CA6-4146-A7DB-481E473B53BB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8C69-ED77-489D-9F88-70697DED7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625-2CA6-4146-A7DB-481E473B53BB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8C69-ED77-489D-9F88-70697DED7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625-2CA6-4146-A7DB-481E473B53BB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8C69-ED77-489D-9F88-70697DED7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625-2CA6-4146-A7DB-481E473B53BB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8C69-ED77-489D-9F88-70697DED7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FA625-2CA6-4146-A7DB-481E473B53BB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68C69-ED77-489D-9F88-70697DED7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smtClean="0"/>
              <a:t>Verify </a:t>
            </a:r>
            <a:r>
              <a:rPr lang="en-US" dirty="0"/>
              <a:t>that a 10-20 is a subset of a 10-10 EEG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10-20 system positioning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Measure and mark 50% of the totals in the previous step. These are your preliminary marks of C3 and C4.</a:t>
            </a:r>
          </a:p>
          <a:p>
            <a:r>
              <a:rPr lang="en-US" dirty="0" smtClean="0"/>
              <a:t>f12/2 =7 cm</a:t>
            </a:r>
          </a:p>
          <a:p>
            <a:pPr>
              <a:buNone/>
            </a:pPr>
            <a:r>
              <a:rPr lang="en-US" dirty="0" smtClean="0"/>
              <a:t>Or</a:t>
            </a:r>
          </a:p>
          <a:p>
            <a:r>
              <a:rPr lang="en-US" dirty="0" smtClean="0"/>
              <a:t>In our example </a:t>
            </a:r>
            <a:r>
              <a:rPr lang="en-US" dirty="0" smtClean="0"/>
              <a:t>20</a:t>
            </a:r>
            <a:r>
              <a:rPr lang="en-US" dirty="0" smtClean="0"/>
              <a:t>% of 34 cm is </a:t>
            </a:r>
            <a:r>
              <a:rPr lang="en-US" dirty="0" smtClean="0"/>
              <a:t>6.8 cm.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1512" y="2167731"/>
            <a:ext cx="36099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10-20 system positioning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Draw a cross section mark on </a:t>
            </a:r>
            <a:r>
              <a:rPr lang="en-US" dirty="0" err="1" smtClean="0"/>
              <a:t>Fpz</a:t>
            </a:r>
            <a:r>
              <a:rPr lang="en-US" dirty="0" smtClean="0"/>
              <a:t>. This is your </a:t>
            </a:r>
            <a:r>
              <a:rPr lang="en-US" b="1" dirty="0" smtClean="0"/>
              <a:t>true </a:t>
            </a:r>
            <a:r>
              <a:rPr lang="en-US" dirty="0" err="1" smtClean="0"/>
              <a:t>Fpz</a:t>
            </a:r>
            <a:r>
              <a:rPr lang="en-US" dirty="0" smtClean="0"/>
              <a:t> mark.</a:t>
            </a:r>
          </a:p>
          <a:p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3437" y="2196306"/>
            <a:ext cx="32861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10-20 system positioning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Find circumference of head from Oz Through T 3 and T4 and </a:t>
            </a:r>
            <a:r>
              <a:rPr lang="en-US" sz="2600" dirty="0" err="1" smtClean="0"/>
              <a:t>Fpz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For our example 56 </a:t>
            </a:r>
            <a:r>
              <a:rPr lang="en-US" sz="2600" dirty="0" smtClean="0"/>
              <a:t>cm.</a:t>
            </a:r>
          </a:p>
          <a:p>
            <a:r>
              <a:rPr lang="en-US" sz="2600" dirty="0" smtClean="0"/>
              <a:t>Measure 50% of the total circumference from </a:t>
            </a:r>
            <a:r>
              <a:rPr lang="en-US" sz="2600" dirty="0" err="1" smtClean="0"/>
              <a:t>Fpz</a:t>
            </a:r>
            <a:r>
              <a:rPr lang="en-US" sz="2600" dirty="0" smtClean="0"/>
              <a:t> to the back of the head. At the cross section with your preliminary Oz mark is your </a:t>
            </a:r>
            <a:r>
              <a:rPr lang="en-US" sz="2600" b="1" dirty="0" smtClean="0"/>
              <a:t>true </a:t>
            </a:r>
            <a:r>
              <a:rPr lang="en-US" sz="2600" dirty="0" smtClean="0"/>
              <a:t>Oz mark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In our example 20% of </a:t>
            </a:r>
            <a:r>
              <a:rPr lang="en-US" sz="2600" dirty="0" smtClean="0"/>
              <a:t>54 </a:t>
            </a:r>
            <a:r>
              <a:rPr lang="en-US" sz="2600" dirty="0" smtClean="0"/>
              <a:t>cm is </a:t>
            </a:r>
            <a:r>
              <a:rPr lang="en-US" sz="2600" dirty="0" smtClean="0"/>
              <a:t>27 </a:t>
            </a:r>
            <a:r>
              <a:rPr lang="en-US" sz="2600" dirty="0" smtClean="0"/>
              <a:t>cm.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4837" y="2243931"/>
            <a:ext cx="37433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10-20 system positioning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 and mark 5% of total circumference to the left and right of Oz. These will be your </a:t>
            </a:r>
            <a:r>
              <a:rPr lang="en-US" b="1" dirty="0" smtClean="0"/>
              <a:t>true </a:t>
            </a:r>
            <a:r>
              <a:rPr lang="en-US" dirty="0" smtClean="0"/>
              <a:t>marks of O1 and O2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In our example 5% of 56 cm = 2.8 cm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0562" y="2162969"/>
            <a:ext cx="35718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10-20 system positioning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 and mark 5% of total circumference to the left and right of </a:t>
            </a:r>
            <a:r>
              <a:rPr lang="en-US" dirty="0" err="1" smtClean="0"/>
              <a:t>Fpz</a:t>
            </a:r>
            <a:r>
              <a:rPr lang="en-US" dirty="0" smtClean="0"/>
              <a:t>. These will be your </a:t>
            </a:r>
            <a:r>
              <a:rPr lang="en-US" b="1" dirty="0" smtClean="0"/>
              <a:t>true </a:t>
            </a:r>
            <a:r>
              <a:rPr lang="en-US" dirty="0" smtClean="0"/>
              <a:t>Fp1 and Fp2 marks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 our example 5% of 56 cm = 2.8 cm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6762" y="2139156"/>
            <a:ext cx="34194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10-20 system positioning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Measure and mark 10% down from Fp1 and Fp2. These are your marks for F7 and F8.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In our example 10% of 56 cm = 5.6 cm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1037" y="2172494"/>
            <a:ext cx="35909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10-20 system positioning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Measure from F7 to F8 and note your distance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For our example 32 cm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0562" y="2067719"/>
            <a:ext cx="35718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10-20 system positioning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Measure and mark half of the distance between F7 and F8. At the intersection with your preliminary </a:t>
            </a:r>
            <a:r>
              <a:rPr lang="en-US" dirty="0" err="1" smtClean="0"/>
              <a:t>Fz</a:t>
            </a:r>
            <a:r>
              <a:rPr lang="en-US" dirty="0" smtClean="0"/>
              <a:t> mark is the </a:t>
            </a:r>
            <a:r>
              <a:rPr lang="en-US" b="1" dirty="0" smtClean="0"/>
              <a:t>true </a:t>
            </a:r>
            <a:r>
              <a:rPr lang="en-US" dirty="0" smtClean="0"/>
              <a:t>mark for </a:t>
            </a:r>
            <a:r>
              <a:rPr lang="en-US" dirty="0" err="1" smtClean="0"/>
              <a:t>Fz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our example </a:t>
            </a:r>
            <a:r>
              <a:rPr lang="en-US" dirty="0" smtClean="0"/>
              <a:t>32/ </a:t>
            </a:r>
            <a:r>
              <a:rPr lang="en-US" dirty="0" smtClean="0"/>
              <a:t>2 = 16 cm</a:t>
            </a:r>
          </a:p>
          <a:p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95400"/>
            <a:ext cx="2971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581400"/>
            <a:ext cx="2971800" cy="278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10-20 system positioning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Measure and mark half of the distance between F7- </a:t>
            </a:r>
            <a:r>
              <a:rPr lang="en-US" dirty="0" err="1" smtClean="0"/>
              <a:t>Fz</a:t>
            </a:r>
            <a:r>
              <a:rPr lang="en-US" dirty="0" smtClean="0"/>
              <a:t> and F8-Fz. These are your preliminary marks for F3 and F4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In our example 16 cm  / 2 = 8 cm</a:t>
            </a:r>
          </a:p>
          <a:p>
            <a:endParaRPr lang="en-US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0575" y="2210594"/>
            <a:ext cx="33718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10-20 system positioning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Measure and mark 20% of the </a:t>
            </a:r>
            <a:r>
              <a:rPr lang="en-US" sz="2600" dirty="0" err="1" smtClean="0"/>
              <a:t>Nasion-Inion</a:t>
            </a:r>
            <a:r>
              <a:rPr lang="en-US" sz="2600" dirty="0" smtClean="0"/>
              <a:t> distance from FP1 to F3. At the intersection will be your </a:t>
            </a:r>
            <a:r>
              <a:rPr lang="en-US" sz="2600" b="1" dirty="0" smtClean="0"/>
              <a:t>true </a:t>
            </a:r>
            <a:r>
              <a:rPr lang="en-US" sz="2600" dirty="0" smtClean="0"/>
              <a:t>F3 mark.</a:t>
            </a:r>
          </a:p>
          <a:p>
            <a:r>
              <a:rPr lang="en-US" sz="2600" dirty="0" smtClean="0"/>
              <a:t>Measure and mark 20% of the </a:t>
            </a:r>
            <a:r>
              <a:rPr lang="en-US" sz="2600" dirty="0" err="1" smtClean="0"/>
              <a:t>Nasion-Inion</a:t>
            </a:r>
            <a:r>
              <a:rPr lang="en-US" sz="2600" dirty="0" smtClean="0"/>
              <a:t> distance from FP2 to F4. At the intersection will be your </a:t>
            </a:r>
            <a:r>
              <a:rPr lang="en-US" sz="2600" b="1" dirty="0" smtClean="0"/>
              <a:t>true </a:t>
            </a:r>
            <a:r>
              <a:rPr lang="en-US" sz="2600" dirty="0" smtClean="0"/>
              <a:t>F4 mark.</a:t>
            </a:r>
          </a:p>
          <a:p>
            <a:r>
              <a:rPr lang="en-US" sz="2600" dirty="0" smtClean="0"/>
              <a:t> </a:t>
            </a:r>
          </a:p>
          <a:p>
            <a:r>
              <a:rPr lang="en-US" sz="2600" dirty="0" smtClean="0"/>
              <a:t>In our example 20% of 36 cm = 7 cm</a:t>
            </a:r>
          </a:p>
          <a:p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1525" y="2324894"/>
            <a:ext cx="34099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10-20 system positioning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676400"/>
            <a:ext cx="754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5105400"/>
            <a:ext cx="7620000" cy="10207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Measure </a:t>
            </a:r>
            <a:r>
              <a:rPr lang="en-US" sz="2000" dirty="0" smtClean="0"/>
              <a:t>over the center line of the scalp, from the </a:t>
            </a:r>
            <a:r>
              <a:rPr lang="en-US" sz="2000" dirty="0" err="1" smtClean="0"/>
              <a:t>Nasion</a:t>
            </a:r>
            <a:r>
              <a:rPr lang="en-US" sz="2000" dirty="0" smtClean="0"/>
              <a:t> (bridge of the nose) to the </a:t>
            </a:r>
            <a:r>
              <a:rPr lang="en-US" sz="2000" dirty="0" err="1" smtClean="0"/>
              <a:t>Inion</a:t>
            </a:r>
            <a:r>
              <a:rPr lang="en-US" sz="2000" dirty="0" smtClean="0"/>
              <a:t> (occipital </a:t>
            </a:r>
            <a:r>
              <a:rPr lang="en-US" sz="2000" dirty="0" err="1" smtClean="0"/>
              <a:t>pretu-berance</a:t>
            </a:r>
            <a:r>
              <a:rPr lang="en-US" sz="2000" dirty="0" smtClean="0"/>
              <a:t>). Note the total length.</a:t>
            </a:r>
          </a:p>
          <a:p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>
            <a:off x="2133600" y="2057400"/>
            <a:ext cx="198118" cy="2590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400" y="2743200"/>
            <a:ext cx="838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36 cm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10-20 system positioning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Measure from Fp1 to O1, to obtain your preliminary mark of C3.</a:t>
            </a:r>
          </a:p>
          <a:p>
            <a:r>
              <a:rPr lang="en-US" dirty="0" smtClean="0"/>
              <a:t>Measure from Fp2 to O2 to obtain your preliminary mark of C3.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For our example 28 cm</a:t>
            </a:r>
          </a:p>
          <a:p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" y="1996281"/>
            <a:ext cx="39528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10-20 system positioning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Measure and mark half of the distance Fp1-O1. Where your first and second marks intersect will be your </a:t>
            </a:r>
            <a:r>
              <a:rPr lang="en-US" b="1" dirty="0" smtClean="0"/>
              <a:t>true </a:t>
            </a:r>
            <a:r>
              <a:rPr lang="en-US" dirty="0" smtClean="0"/>
              <a:t>C3.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Measure and mark half of the distance Fp2-O2. Where your first and second marks intersect will be your </a:t>
            </a:r>
            <a:r>
              <a:rPr lang="en-US" b="1" dirty="0" smtClean="0"/>
              <a:t>true </a:t>
            </a:r>
            <a:r>
              <a:rPr lang="en-US" dirty="0" smtClean="0"/>
              <a:t>C4.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In our example 28 cm / 2 = 14 cm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94520"/>
            <a:ext cx="4038600" cy="353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10-20 system positioning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28600" y="1524000"/>
            <a:ext cx="434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21 electrode</a:t>
            </a:r>
          </a:p>
          <a:p>
            <a:r>
              <a:rPr lang="en-US" dirty="0" smtClean="0"/>
              <a:t>Increasing  need for higher density electrode setting. Therefore 10-10  system was introduced.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10-10 system positioning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75 electrodes</a:t>
            </a:r>
          </a:p>
          <a:p>
            <a:r>
              <a:rPr lang="en-US" dirty="0" smtClean="0"/>
              <a:t>Divided </a:t>
            </a:r>
            <a:r>
              <a:rPr lang="en-US" dirty="0"/>
              <a:t>from </a:t>
            </a:r>
            <a:r>
              <a:rPr lang="en-US" dirty="0" err="1"/>
              <a:t>Nz</a:t>
            </a:r>
            <a:r>
              <a:rPr lang="en-US" dirty="0"/>
              <a:t> to </a:t>
            </a:r>
            <a:r>
              <a:rPr lang="en-US" dirty="0" err="1"/>
              <a:t>I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r>
              <a:rPr lang="en-US" dirty="0"/>
              <a:t>LPA to RPA</a:t>
            </a:r>
            <a:r>
              <a:rPr lang="en-US" dirty="0" smtClean="0"/>
              <a:t>, in 10</a:t>
            </a:r>
            <a:r>
              <a:rPr lang="en-US" dirty="0"/>
              <a:t>% </a:t>
            </a:r>
            <a:r>
              <a:rPr lang="en-US" dirty="0" smtClean="0"/>
              <a:t>increments.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038600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10-20 system positioning is subset of 10-10 system positioning.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	A. M. Husain, </a:t>
            </a:r>
            <a:r>
              <a:rPr lang="en-US" i="1" dirty="0"/>
              <a:t>Practical Epilepsy: Springer Publishing Company, 2015</a:t>
            </a:r>
            <a:r>
              <a:rPr lang="en-US" i="1" dirty="0" smtClean="0"/>
              <a:t>.( page:92-93)</a:t>
            </a:r>
          </a:p>
          <a:p>
            <a:r>
              <a:rPr lang="en-US" dirty="0" smtClean="0"/>
              <a:t>[2]</a:t>
            </a:r>
            <a:r>
              <a:rPr lang="en-US" dirty="0"/>
              <a:t>	V. </a:t>
            </a:r>
            <a:r>
              <a:rPr lang="en-US" dirty="0" err="1"/>
              <a:t>Jurcak</a:t>
            </a:r>
            <a:r>
              <a:rPr lang="en-US" dirty="0"/>
              <a:t>, D. Tsuzuki, and I. Dan, "10/20, 10/10, and 10/5 systems revisited: their validity as relative head-surface-based positioning systems," </a:t>
            </a:r>
            <a:r>
              <a:rPr lang="en-US" i="1" dirty="0" err="1"/>
              <a:t>Neuroimage</a:t>
            </a:r>
            <a:r>
              <a:rPr lang="en-US" i="1" dirty="0"/>
              <a:t>, vol. 34, pp. 1600-1611, 2007</a:t>
            </a:r>
            <a:r>
              <a:rPr lang="en-US" i="1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10-20 system positioning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Measure and mark 50% of your total. This is your preliminary  </a:t>
            </a:r>
            <a:r>
              <a:rPr lang="en-US" dirty="0" err="1" smtClean="0"/>
              <a:t>Cz</a:t>
            </a:r>
            <a:r>
              <a:rPr lang="en-US" dirty="0" smtClean="0"/>
              <a:t> mark.</a:t>
            </a:r>
          </a:p>
          <a:p>
            <a:r>
              <a:rPr lang="en-US" dirty="0" smtClean="0"/>
              <a:t>36/2=18cm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6750" y="2139156"/>
            <a:ext cx="36195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10-20 system positioning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Measure and mark 10% up from the </a:t>
            </a:r>
            <a:r>
              <a:rPr lang="en-US" dirty="0" err="1" smtClean="0"/>
              <a:t>Nasion</a:t>
            </a:r>
            <a:r>
              <a:rPr lang="en-US" dirty="0" smtClean="0"/>
              <a:t> and 10% up from the </a:t>
            </a:r>
            <a:r>
              <a:rPr lang="en-US" dirty="0" err="1" smtClean="0"/>
              <a:t>Inion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are your preliminary mark of </a:t>
            </a:r>
            <a:r>
              <a:rPr lang="en-US" dirty="0" err="1" smtClean="0"/>
              <a:t>Fpz</a:t>
            </a:r>
            <a:r>
              <a:rPr lang="en-US" dirty="0" smtClean="0"/>
              <a:t> and Oz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/>
              <a:t>In our example 10% of 36 cm is 3.6 cm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5350" y="1905000"/>
            <a:ext cx="3162300" cy="361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10-20 system positioning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Mark 20% from either the first mark of </a:t>
            </a:r>
            <a:r>
              <a:rPr lang="en-US" dirty="0" err="1" smtClean="0"/>
              <a:t>Fpz</a:t>
            </a:r>
            <a:r>
              <a:rPr lang="en-US" dirty="0" smtClean="0"/>
              <a:t> or </a:t>
            </a:r>
            <a:r>
              <a:rPr lang="en-US" dirty="0" err="1" smtClean="0"/>
              <a:t>Cz</a:t>
            </a:r>
            <a:r>
              <a:rPr lang="en-US" dirty="0" smtClean="0"/>
              <a:t>. These will be your preliminary marks of </a:t>
            </a:r>
            <a:r>
              <a:rPr lang="en-US" dirty="0" err="1" smtClean="0"/>
              <a:t>Fz</a:t>
            </a:r>
            <a:r>
              <a:rPr lang="en-US" dirty="0" smtClean="0"/>
              <a:t> and </a:t>
            </a:r>
            <a:r>
              <a:rPr lang="en-US" dirty="0" err="1" smtClean="0"/>
              <a:t>Pz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our example </a:t>
            </a:r>
            <a:r>
              <a:rPr lang="en-US" dirty="0" smtClean="0"/>
              <a:t>20</a:t>
            </a:r>
            <a:r>
              <a:rPr lang="en-US" dirty="0" smtClean="0"/>
              <a:t>% of 36 cm is </a:t>
            </a:r>
            <a:r>
              <a:rPr lang="en-US" dirty="0" smtClean="0"/>
              <a:t>7.2 </a:t>
            </a:r>
            <a:r>
              <a:rPr lang="en-US" dirty="0" smtClean="0"/>
              <a:t>cm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9625" y="2143919"/>
            <a:ext cx="33337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10-20 system positioning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Measure from </a:t>
            </a:r>
            <a:r>
              <a:rPr lang="en-US" sz="2200" dirty="0" err="1" smtClean="0"/>
              <a:t>preauricular</a:t>
            </a:r>
            <a:r>
              <a:rPr lang="en-US" sz="2200" dirty="0" smtClean="0"/>
              <a:t> point to </a:t>
            </a:r>
            <a:r>
              <a:rPr lang="en-US" sz="2200" dirty="0" err="1" smtClean="0"/>
              <a:t>preauricular</a:t>
            </a:r>
            <a:r>
              <a:rPr lang="en-US" sz="2200" dirty="0" smtClean="0"/>
              <a:t>- point. Lightly run your finger up and down just anterior to the ear; the indentation above the </a:t>
            </a:r>
            <a:r>
              <a:rPr lang="en-US" sz="2200" dirty="0" err="1" smtClean="0"/>
              <a:t>zygo</a:t>
            </a:r>
            <a:r>
              <a:rPr lang="en-US" sz="2200" dirty="0" smtClean="0"/>
              <a:t>- </a:t>
            </a:r>
            <a:r>
              <a:rPr lang="en-US" sz="2200" dirty="0" err="1" smtClean="0"/>
              <a:t>matic</a:t>
            </a:r>
            <a:r>
              <a:rPr lang="en-US" sz="2200" dirty="0" smtClean="0"/>
              <a:t> notch is easily identified. Opening the mouth slightly makes it easier to find the exact location.</a:t>
            </a:r>
          </a:p>
          <a:p>
            <a:r>
              <a:rPr lang="en-US" sz="2200" dirty="0" smtClean="0"/>
              <a:t>Note the total length.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3429000" cy="351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743200" y="3048000"/>
            <a:ext cx="76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34 cm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10-20 system positioning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Measure and mark 50% of your total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our example: 34/2=17 cm</a:t>
            </a:r>
            <a:endParaRPr lang="en-US" dirty="0" smtClean="0"/>
          </a:p>
          <a:p>
            <a:r>
              <a:rPr lang="en-US" dirty="0" smtClean="0"/>
              <a:t>At the intersection with your previous 50% mark from the </a:t>
            </a:r>
            <a:r>
              <a:rPr lang="en-US" dirty="0" err="1" smtClean="0"/>
              <a:t>Nasion</a:t>
            </a:r>
            <a:r>
              <a:rPr lang="en-US" dirty="0" smtClean="0"/>
              <a:t> to the </a:t>
            </a:r>
            <a:r>
              <a:rPr lang="en-US" dirty="0" err="1" smtClean="0"/>
              <a:t>Inion</a:t>
            </a:r>
            <a:r>
              <a:rPr lang="en-US" dirty="0" smtClean="0"/>
              <a:t> is your </a:t>
            </a:r>
            <a:r>
              <a:rPr lang="en-US" b="1" dirty="0" smtClean="0"/>
              <a:t>true </a:t>
            </a:r>
            <a:r>
              <a:rPr lang="en-US" dirty="0" err="1" smtClean="0"/>
              <a:t>Cz</a:t>
            </a:r>
            <a:r>
              <a:rPr lang="en-US" dirty="0" smtClean="0"/>
              <a:t> </a:t>
            </a:r>
            <a:r>
              <a:rPr lang="en-US" dirty="0" smtClean="0"/>
              <a:t>mark.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9137" y="2239169"/>
            <a:ext cx="35147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10-20 system </a:t>
            </a:r>
            <a:r>
              <a:rPr lang="en-US" dirty="0" smtClean="0"/>
              <a:t>positioning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Measure and mark 10% up from the pre auricular points. These are your preliminary marks of T3 and T4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our example 10% of 34 cm is 3.4 cm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6275" y="2057400"/>
            <a:ext cx="3600450" cy="343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10-20 system positioning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Measure from your first mark of T3 to </a:t>
            </a:r>
            <a:r>
              <a:rPr lang="en-US" dirty="0" err="1" smtClean="0"/>
              <a:t>Cz</a:t>
            </a:r>
            <a:r>
              <a:rPr lang="en-US" dirty="0" smtClean="0"/>
              <a:t>. Note the total length.</a:t>
            </a:r>
          </a:p>
          <a:p>
            <a:r>
              <a:rPr lang="en-US" dirty="0" smtClean="0"/>
              <a:t>Measure from your first mark of T4 to </a:t>
            </a:r>
            <a:r>
              <a:rPr lang="en-US" dirty="0" err="1" smtClean="0"/>
              <a:t>Cz</a:t>
            </a:r>
            <a:r>
              <a:rPr lang="en-US" dirty="0" smtClean="0"/>
              <a:t>. Note the total length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E.g. : 14 cm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86781"/>
            <a:ext cx="3429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787</Words>
  <Application>Microsoft Office PowerPoint</Application>
  <PresentationFormat>On-screen Show (4:3)</PresentationFormat>
  <Paragraphs>90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 Verify that a 10-20 is a subset of a 10-10 EEG</vt:lpstr>
      <vt:lpstr>10-20 system positioning</vt:lpstr>
      <vt:lpstr>10-20 system positioning</vt:lpstr>
      <vt:lpstr>10-20 system positioning</vt:lpstr>
      <vt:lpstr>10-20 system positioning</vt:lpstr>
      <vt:lpstr>10-20 system positioning</vt:lpstr>
      <vt:lpstr>10-20 system positioning</vt:lpstr>
      <vt:lpstr>10-20 system positioning</vt:lpstr>
      <vt:lpstr>10-20 system positioning</vt:lpstr>
      <vt:lpstr>10-20 system positioning</vt:lpstr>
      <vt:lpstr>10-20 system positioning</vt:lpstr>
      <vt:lpstr>10-20 system positioning</vt:lpstr>
      <vt:lpstr>10-20 system positioning</vt:lpstr>
      <vt:lpstr>10-20 system positioning</vt:lpstr>
      <vt:lpstr>10-20 system positioning</vt:lpstr>
      <vt:lpstr>10-20 system positioning</vt:lpstr>
      <vt:lpstr>10-20 system positioning</vt:lpstr>
      <vt:lpstr>10-20 system positioning</vt:lpstr>
      <vt:lpstr>10-20 system positioning</vt:lpstr>
      <vt:lpstr>10-20 system positioning</vt:lpstr>
      <vt:lpstr>10-20 system positioning</vt:lpstr>
      <vt:lpstr>10-20 system positioning</vt:lpstr>
      <vt:lpstr>10-10 system positioning</vt:lpstr>
      <vt:lpstr>Conclusion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verify that a 10-20 is a subset of a 10-10 EEG</dc:title>
  <dc:creator>saeedeh khoshgoftar</dc:creator>
  <cp:lastModifiedBy>saeedeh khoshgoftar</cp:lastModifiedBy>
  <cp:revision>14</cp:revision>
  <dcterms:created xsi:type="dcterms:W3CDTF">2016-01-22T01:30:57Z</dcterms:created>
  <dcterms:modified xsi:type="dcterms:W3CDTF">2016-01-28T15:15:23Z</dcterms:modified>
</cp:coreProperties>
</file>