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84" r:id="rId10"/>
    <p:sldId id="263" r:id="rId11"/>
    <p:sldId id="264" r:id="rId12"/>
    <p:sldId id="265" r:id="rId13"/>
    <p:sldId id="285" r:id="rId14"/>
    <p:sldId id="266" r:id="rId15"/>
    <p:sldId id="267" r:id="rId16"/>
    <p:sldId id="268" r:id="rId17"/>
    <p:sldId id="269" r:id="rId18"/>
    <p:sldId id="286" r:id="rId19"/>
    <p:sldId id="270" r:id="rId20"/>
    <p:sldId id="271" r:id="rId21"/>
    <p:sldId id="272" r:id="rId22"/>
    <p:sldId id="273" r:id="rId23"/>
    <p:sldId id="287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>
      <p:cViewPr>
        <p:scale>
          <a:sx n="66" d="100"/>
          <a:sy n="66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Hours 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4.833333333333333</c:v>
                </c:pt>
                <c:pt idx="1">
                  <c:v>1.0666666666666667</c:v>
                </c:pt>
                <c:pt idx="2">
                  <c:v>1.5166666666666666</c:v>
                </c:pt>
                <c:pt idx="3">
                  <c:v>1.2166666666666668</c:v>
                </c:pt>
                <c:pt idx="4">
                  <c:v>0</c:v>
                </c:pt>
                <c:pt idx="5">
                  <c:v>2.75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Time 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D42D-F1FD-463C-BCEF-94E00E36A6EA}" type="datetimeFigureOut">
              <a:rPr lang="en-US" smtClean="0"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02E5-4DF3-4993-A08A-1494B869A5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My Summer Vacation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Richard Cohen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Day -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NE</a:t>
            </a:r>
            <a:r>
              <a:rPr lang="en-US" sz="9600" dirty="0" smtClean="0"/>
              <a:t> on </a:t>
            </a:r>
            <a:r>
              <a:rPr lang="en-US" sz="9600" b="1" dirty="0" smtClean="0"/>
              <a:t>Lee Ave/Pratt Ave</a:t>
            </a:r>
            <a:r>
              <a:rPr lang="en-US" sz="9600" dirty="0" smtClean="0"/>
              <a:t> toward </a:t>
            </a:r>
            <a:r>
              <a:rPr lang="en-US" sz="9600" b="1" dirty="0" smtClean="0"/>
              <a:t>Jefferson St - </a:t>
            </a:r>
            <a:r>
              <a:rPr lang="en-US" sz="9600" dirty="0" smtClean="0"/>
              <a:t>go 0.2 mi </a:t>
            </a:r>
          </a:p>
          <a:p>
            <a:r>
              <a:rPr lang="en-US" sz="9600" dirty="0" smtClean="0"/>
              <a:t>Take the 1st </a:t>
            </a:r>
            <a:r>
              <a:rPr lang="en-US" sz="9600" b="1" dirty="0" smtClean="0"/>
              <a:t>left</a:t>
            </a:r>
            <a:r>
              <a:rPr lang="en-US" sz="9600" dirty="0" smtClean="0"/>
              <a:t> onto </a:t>
            </a:r>
            <a:r>
              <a:rPr lang="en-US" sz="9600" b="1" dirty="0" smtClean="0"/>
              <a:t>Hamilton St</a:t>
            </a:r>
            <a:r>
              <a:rPr lang="en-US" sz="9600" dirty="0"/>
              <a:t> </a:t>
            </a:r>
            <a:r>
              <a:rPr lang="en-US" sz="9600" dirty="0" smtClean="0"/>
              <a:t>- go 0.2 mi - total 0.4 mi</a:t>
            </a:r>
          </a:p>
          <a:p>
            <a:r>
              <a:rPr lang="en-US" sz="9600" dirty="0" smtClean="0"/>
              <a:t>Continue onto </a:t>
            </a:r>
            <a:r>
              <a:rPr lang="en-US" sz="9600" b="1" dirty="0" smtClean="0"/>
              <a:t>Rodney </a:t>
            </a:r>
            <a:r>
              <a:rPr lang="en-US" sz="9600" b="1" dirty="0" err="1" smtClean="0"/>
              <a:t>Ln</a:t>
            </a:r>
            <a:r>
              <a:rPr lang="en-US" sz="9600" b="1" dirty="0" smtClean="0"/>
              <a:t> - </a:t>
            </a:r>
            <a:r>
              <a:rPr lang="en-US" sz="9600" dirty="0" smtClean="0"/>
              <a:t>go 0.1 mi - total 0.5 mi</a:t>
            </a:r>
          </a:p>
          <a:p>
            <a:r>
              <a:rPr lang="en-US" sz="9600" dirty="0" smtClean="0"/>
              <a:t>Turn </a:t>
            </a:r>
            <a:r>
              <a:rPr lang="en-US" sz="9600" b="1" dirty="0" smtClean="0"/>
              <a:t>left</a:t>
            </a:r>
            <a:r>
              <a:rPr lang="en-US" sz="9600" dirty="0" smtClean="0"/>
              <a:t> at </a:t>
            </a:r>
            <a:r>
              <a:rPr lang="en-US" sz="9600" b="1" dirty="0" smtClean="0"/>
              <a:t>Chatham Heights Rd - </a:t>
            </a:r>
            <a:r>
              <a:rPr lang="en-US" sz="9600" dirty="0" smtClean="0"/>
              <a:t>go 0.2 mi - total 0.7 mi</a:t>
            </a:r>
          </a:p>
          <a:p>
            <a:r>
              <a:rPr lang="en-US" sz="9600" b="1" dirty="0" smtClean="0"/>
              <a:t>Left</a:t>
            </a:r>
            <a:r>
              <a:rPr lang="en-US" sz="9600" dirty="0" smtClean="0"/>
              <a:t> at </a:t>
            </a:r>
            <a:r>
              <a:rPr lang="en-US" sz="9600" b="1" dirty="0" smtClean="0"/>
              <a:t>VA-218 W/Butler Rd - </a:t>
            </a:r>
            <a:r>
              <a:rPr lang="en-US" sz="9600" dirty="0" smtClean="0"/>
              <a:t>go 1.1 mi - total 1.9 mi</a:t>
            </a:r>
          </a:p>
          <a:p>
            <a:r>
              <a:rPr lang="en-US" sz="9600" b="1" dirty="0" smtClean="0"/>
              <a:t>Right</a:t>
            </a:r>
            <a:r>
              <a:rPr lang="en-US" sz="9600" dirty="0" smtClean="0"/>
              <a:t> at </a:t>
            </a:r>
            <a:r>
              <a:rPr lang="en-US" sz="9600" b="1" dirty="0" smtClean="0"/>
              <a:t>US-1 N/Cambridge St</a:t>
            </a:r>
            <a:r>
              <a:rPr lang="en-US" sz="9600" dirty="0" smtClean="0"/>
              <a:t> - go 3.1 mi - total 5.0 mi</a:t>
            </a:r>
          </a:p>
          <a:p>
            <a:r>
              <a:rPr lang="en-US" sz="9600" dirty="0" smtClean="0"/>
              <a:t>Turn </a:t>
            </a:r>
            <a:r>
              <a:rPr lang="en-US" sz="9600" b="1" dirty="0" smtClean="0"/>
              <a:t>right</a:t>
            </a:r>
            <a:r>
              <a:rPr lang="en-US" sz="9600" dirty="0" smtClean="0"/>
              <a:t> at </a:t>
            </a:r>
            <a:r>
              <a:rPr lang="en-US" sz="9600" b="1" dirty="0" smtClean="0"/>
              <a:t>Stafford Airport</a:t>
            </a:r>
            <a:r>
              <a:rPr lang="en-US" sz="9600" dirty="0"/>
              <a:t> </a:t>
            </a:r>
            <a:r>
              <a:rPr lang="en-US" sz="9600" dirty="0" smtClean="0"/>
              <a:t>- go 0.6 mi - total 5.6 mi</a:t>
            </a:r>
          </a:p>
          <a:p>
            <a:r>
              <a:rPr lang="en-US" sz="9600" dirty="0" smtClean="0"/>
              <a:t>Take </a:t>
            </a:r>
            <a:r>
              <a:rPr lang="en-US" sz="9600" b="1" dirty="0" smtClean="0"/>
              <a:t>I-95 N</a:t>
            </a:r>
            <a:r>
              <a:rPr lang="en-US" sz="9600" dirty="0" smtClean="0"/>
              <a:t> ramp to </a:t>
            </a:r>
            <a:r>
              <a:rPr lang="en-US" sz="9600" b="1" dirty="0" smtClean="0"/>
              <a:t>Washington</a:t>
            </a:r>
            <a:r>
              <a:rPr lang="en-US" sz="9600" dirty="0"/>
              <a:t> </a:t>
            </a:r>
            <a:r>
              <a:rPr lang="en-US" sz="9600" dirty="0" smtClean="0"/>
              <a:t>- About 18 </a:t>
            </a:r>
            <a:r>
              <a:rPr lang="en-US" sz="9600" dirty="0" err="1" smtClean="0"/>
              <a:t>mins</a:t>
            </a:r>
            <a:r>
              <a:rPr lang="en-US" sz="9600" dirty="0" smtClean="0"/>
              <a:t> - go 16.6 mi - total 22.2 mi</a:t>
            </a:r>
          </a:p>
          <a:p>
            <a:r>
              <a:rPr lang="en-US" sz="9600" dirty="0" smtClean="0"/>
              <a:t>Exit </a:t>
            </a:r>
            <a:r>
              <a:rPr lang="en-US" sz="9600" b="1" dirty="0" smtClean="0"/>
              <a:t>152B</a:t>
            </a:r>
            <a:r>
              <a:rPr lang="en-US" sz="9600" dirty="0" smtClean="0"/>
              <a:t> to </a:t>
            </a:r>
            <a:r>
              <a:rPr lang="en-US" sz="9600" b="1" dirty="0" smtClean="0"/>
              <a:t>VA-234 N/Dumfries Rd</a:t>
            </a:r>
            <a:r>
              <a:rPr lang="en-US" sz="9600" dirty="0" smtClean="0"/>
              <a:t> toward </a:t>
            </a:r>
            <a:r>
              <a:rPr lang="en-US" sz="9600" b="1" dirty="0" smtClean="0"/>
              <a:t>Manassas - </a:t>
            </a:r>
            <a:r>
              <a:rPr lang="en-US" sz="9600" dirty="0" smtClean="0"/>
              <a:t>About 29 </a:t>
            </a:r>
            <a:r>
              <a:rPr lang="en-US" sz="9600" dirty="0" err="1" smtClean="0"/>
              <a:t>mins</a:t>
            </a:r>
            <a:r>
              <a:rPr lang="en-US" sz="9600" dirty="0" smtClean="0"/>
              <a:t> - go 22.0 mi - total 44.2 mi</a:t>
            </a:r>
          </a:p>
          <a:p>
            <a:r>
              <a:rPr lang="en-US" sz="9600" dirty="0" smtClean="0"/>
              <a:t>Turn </a:t>
            </a:r>
            <a:r>
              <a:rPr lang="en-US" sz="9600" b="1" dirty="0" smtClean="0"/>
              <a:t>right</a:t>
            </a:r>
            <a:r>
              <a:rPr lang="en-US" sz="9600" dirty="0" smtClean="0"/>
              <a:t> at </a:t>
            </a:r>
            <a:r>
              <a:rPr lang="en-US" sz="9600" b="1" dirty="0" smtClean="0"/>
              <a:t>Balls Ford Rd</a:t>
            </a:r>
            <a:r>
              <a:rPr lang="en-US" sz="9600" dirty="0"/>
              <a:t> </a:t>
            </a:r>
            <a:r>
              <a:rPr lang="en-US" sz="9600" dirty="0" smtClean="0"/>
              <a:t>- go 0.4 mi - total 44.6 mi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Day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Turn </a:t>
            </a:r>
            <a:r>
              <a:rPr lang="en-US" sz="2600" b="1" dirty="0" smtClean="0"/>
              <a:t>left</a:t>
            </a:r>
            <a:r>
              <a:rPr lang="en-US" sz="2600" dirty="0" smtClean="0"/>
              <a:t> at </a:t>
            </a:r>
            <a:r>
              <a:rPr lang="en-US" sz="2600" b="1" dirty="0" smtClean="0"/>
              <a:t>Groveton Rd</a:t>
            </a:r>
            <a:r>
              <a:rPr lang="en-US" sz="2600" dirty="0"/>
              <a:t> </a:t>
            </a:r>
            <a:r>
              <a:rPr lang="en-US" sz="2600" dirty="0" smtClean="0"/>
              <a:t>- </a:t>
            </a:r>
            <a:r>
              <a:rPr lang="en-US" sz="2600" dirty="0" smtClean="0"/>
              <a:t>go 1.3 mi - total 45.9 mi</a:t>
            </a:r>
          </a:p>
          <a:p>
            <a:r>
              <a:rPr lang="en-US" sz="2600" dirty="0" smtClean="0"/>
              <a:t>Turn </a:t>
            </a:r>
            <a:r>
              <a:rPr lang="en-US" sz="2600" b="1" dirty="0" smtClean="0"/>
              <a:t>right</a:t>
            </a:r>
            <a:r>
              <a:rPr lang="en-US" sz="2600" dirty="0" smtClean="0"/>
              <a:t> at </a:t>
            </a:r>
            <a:r>
              <a:rPr lang="en-US" sz="2600" b="1" dirty="0" smtClean="0"/>
              <a:t>US-29 N/Lee Hwy</a:t>
            </a:r>
            <a:r>
              <a:rPr lang="en-US" sz="2600" dirty="0"/>
              <a:t> </a:t>
            </a:r>
            <a:r>
              <a:rPr lang="en-US" sz="2600" dirty="0" smtClean="0"/>
              <a:t>- </a:t>
            </a:r>
            <a:r>
              <a:rPr lang="en-US" sz="2600" dirty="0" smtClean="0"/>
              <a:t>go 1.7 mi - total 47.7 mi</a:t>
            </a:r>
          </a:p>
          <a:p>
            <a:r>
              <a:rPr lang="en-US" sz="2600" dirty="0" smtClean="0"/>
              <a:t>Destination will be on the left </a:t>
            </a:r>
          </a:p>
          <a:p>
            <a:r>
              <a:rPr lang="en-US" sz="2600" dirty="0" smtClean="0"/>
              <a:t>Total: </a:t>
            </a:r>
            <a:r>
              <a:rPr lang="en-US" sz="2600" b="1" dirty="0" smtClean="0"/>
              <a:t>47.7 mi</a:t>
            </a:r>
            <a:r>
              <a:rPr lang="en-US" sz="2600" dirty="0" smtClean="0"/>
              <a:t> – about </a:t>
            </a:r>
            <a:r>
              <a:rPr lang="en-US" sz="2600" b="1" dirty="0" smtClean="0"/>
              <a:t>1 hour 4 min</a:t>
            </a:r>
          </a:p>
          <a:p>
            <a:endParaRPr lang="en-US" sz="2600" dirty="0" smtClean="0"/>
          </a:p>
          <a:p>
            <a:r>
              <a:rPr lang="en-US" dirty="0" smtClean="0"/>
              <a:t>Checked into motel</a:t>
            </a:r>
          </a:p>
          <a:p>
            <a:r>
              <a:rPr lang="en-US" dirty="0" smtClean="0"/>
              <a:t>Toured local attractions</a:t>
            </a:r>
          </a:p>
          <a:p>
            <a:r>
              <a:rPr lang="en-US" dirty="0" smtClean="0"/>
              <a:t>Ate dinner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Ate breakfast</a:t>
            </a:r>
          </a:p>
          <a:p>
            <a:r>
              <a:rPr lang="en-US" dirty="0" smtClean="0"/>
              <a:t>Continued to tour local sights</a:t>
            </a:r>
          </a:p>
          <a:p>
            <a:r>
              <a:rPr lang="en-US" dirty="0" smtClean="0"/>
              <a:t>Ate lunch</a:t>
            </a:r>
          </a:p>
          <a:p>
            <a:r>
              <a:rPr lang="en-US" dirty="0" smtClean="0"/>
              <a:t>Got in car to drive to third destination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Day Route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150" y="1143000"/>
            <a:ext cx="5425649" cy="520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2057400" y="3352800"/>
            <a:ext cx="609600" cy="1447800"/>
          </a:xfrm>
          <a:custGeom>
            <a:avLst/>
            <a:gdLst>
              <a:gd name="connsiteX0" fmla="*/ 342900 w 466725"/>
              <a:gd name="connsiteY0" fmla="*/ 1157288 h 1157288"/>
              <a:gd name="connsiteX1" fmla="*/ 361950 w 466725"/>
              <a:gd name="connsiteY1" fmla="*/ 1152525 h 1157288"/>
              <a:gd name="connsiteX2" fmla="*/ 371475 w 466725"/>
              <a:gd name="connsiteY2" fmla="*/ 1138238 h 1157288"/>
              <a:gd name="connsiteX3" fmla="*/ 457200 w 466725"/>
              <a:gd name="connsiteY3" fmla="*/ 1133475 h 1157288"/>
              <a:gd name="connsiteX4" fmla="*/ 452437 w 466725"/>
              <a:gd name="connsiteY4" fmla="*/ 1090613 h 1157288"/>
              <a:gd name="connsiteX5" fmla="*/ 447675 w 466725"/>
              <a:gd name="connsiteY5" fmla="*/ 1076325 h 1157288"/>
              <a:gd name="connsiteX6" fmla="*/ 433387 w 466725"/>
              <a:gd name="connsiteY6" fmla="*/ 1071563 h 1157288"/>
              <a:gd name="connsiteX7" fmla="*/ 447675 w 466725"/>
              <a:gd name="connsiteY7" fmla="*/ 1028700 h 1157288"/>
              <a:gd name="connsiteX8" fmla="*/ 452437 w 466725"/>
              <a:gd name="connsiteY8" fmla="*/ 1014413 h 1157288"/>
              <a:gd name="connsiteX9" fmla="*/ 457200 w 466725"/>
              <a:gd name="connsiteY9" fmla="*/ 971550 h 1157288"/>
              <a:gd name="connsiteX10" fmla="*/ 461962 w 466725"/>
              <a:gd name="connsiteY10" fmla="*/ 957263 h 1157288"/>
              <a:gd name="connsiteX11" fmla="*/ 466725 w 466725"/>
              <a:gd name="connsiteY11" fmla="*/ 890588 h 1157288"/>
              <a:gd name="connsiteX12" fmla="*/ 461962 w 466725"/>
              <a:gd name="connsiteY12" fmla="*/ 785813 h 1157288"/>
              <a:gd name="connsiteX13" fmla="*/ 457200 w 466725"/>
              <a:gd name="connsiteY13" fmla="*/ 771525 h 1157288"/>
              <a:gd name="connsiteX14" fmla="*/ 428625 w 466725"/>
              <a:gd name="connsiteY14" fmla="*/ 752475 h 1157288"/>
              <a:gd name="connsiteX15" fmla="*/ 409575 w 466725"/>
              <a:gd name="connsiteY15" fmla="*/ 723900 h 1157288"/>
              <a:gd name="connsiteX16" fmla="*/ 400050 w 466725"/>
              <a:gd name="connsiteY16" fmla="*/ 709613 h 1157288"/>
              <a:gd name="connsiteX17" fmla="*/ 371475 w 466725"/>
              <a:gd name="connsiteY17" fmla="*/ 690563 h 1157288"/>
              <a:gd name="connsiteX18" fmla="*/ 323850 w 466725"/>
              <a:gd name="connsiteY18" fmla="*/ 671513 h 1157288"/>
              <a:gd name="connsiteX19" fmla="*/ 309562 w 466725"/>
              <a:gd name="connsiteY19" fmla="*/ 642938 h 1157288"/>
              <a:gd name="connsiteX20" fmla="*/ 304800 w 466725"/>
              <a:gd name="connsiteY20" fmla="*/ 404813 h 1157288"/>
              <a:gd name="connsiteX21" fmla="*/ 295275 w 466725"/>
              <a:gd name="connsiteY21" fmla="*/ 376238 h 1157288"/>
              <a:gd name="connsiteX22" fmla="*/ 304800 w 466725"/>
              <a:gd name="connsiteY22" fmla="*/ 319088 h 1157288"/>
              <a:gd name="connsiteX23" fmla="*/ 290512 w 466725"/>
              <a:gd name="connsiteY23" fmla="*/ 266700 h 1157288"/>
              <a:gd name="connsiteX24" fmla="*/ 261937 w 466725"/>
              <a:gd name="connsiteY24" fmla="*/ 252413 h 1157288"/>
              <a:gd name="connsiteX25" fmla="*/ 238125 w 466725"/>
              <a:gd name="connsiteY25" fmla="*/ 271463 h 1157288"/>
              <a:gd name="connsiteX26" fmla="*/ 209550 w 466725"/>
              <a:gd name="connsiteY26" fmla="*/ 280988 h 1157288"/>
              <a:gd name="connsiteX27" fmla="*/ 195262 w 466725"/>
              <a:gd name="connsiteY27" fmla="*/ 276225 h 1157288"/>
              <a:gd name="connsiteX28" fmla="*/ 185737 w 466725"/>
              <a:gd name="connsiteY28" fmla="*/ 261938 h 1157288"/>
              <a:gd name="connsiteX29" fmla="*/ 171450 w 466725"/>
              <a:gd name="connsiteY29" fmla="*/ 252413 h 1157288"/>
              <a:gd name="connsiteX30" fmla="*/ 166687 w 466725"/>
              <a:gd name="connsiteY30" fmla="*/ 233363 h 1157288"/>
              <a:gd name="connsiteX31" fmla="*/ 142875 w 466725"/>
              <a:gd name="connsiteY31" fmla="*/ 238125 h 1157288"/>
              <a:gd name="connsiteX32" fmla="*/ 128587 w 466725"/>
              <a:gd name="connsiteY32" fmla="*/ 242888 h 1157288"/>
              <a:gd name="connsiteX33" fmla="*/ 109537 w 466725"/>
              <a:gd name="connsiteY33" fmla="*/ 247650 h 1157288"/>
              <a:gd name="connsiteX34" fmla="*/ 104775 w 466725"/>
              <a:gd name="connsiteY34" fmla="*/ 204788 h 1157288"/>
              <a:gd name="connsiteX35" fmla="*/ 119062 w 466725"/>
              <a:gd name="connsiteY35" fmla="*/ 195263 h 1157288"/>
              <a:gd name="connsiteX36" fmla="*/ 123825 w 466725"/>
              <a:gd name="connsiteY36" fmla="*/ 180975 h 1157288"/>
              <a:gd name="connsiteX37" fmla="*/ 133350 w 466725"/>
              <a:gd name="connsiteY37" fmla="*/ 166688 h 1157288"/>
              <a:gd name="connsiteX38" fmla="*/ 142875 w 466725"/>
              <a:gd name="connsiteY38" fmla="*/ 138113 h 1157288"/>
              <a:gd name="connsiteX39" fmla="*/ 147637 w 466725"/>
              <a:gd name="connsiteY39" fmla="*/ 104775 h 1157288"/>
              <a:gd name="connsiteX40" fmla="*/ 133350 w 466725"/>
              <a:gd name="connsiteY40" fmla="*/ 95250 h 1157288"/>
              <a:gd name="connsiteX41" fmla="*/ 114300 w 466725"/>
              <a:gd name="connsiteY41" fmla="*/ 52388 h 1157288"/>
              <a:gd name="connsiteX42" fmla="*/ 100012 w 466725"/>
              <a:gd name="connsiteY42" fmla="*/ 47625 h 1157288"/>
              <a:gd name="connsiteX43" fmla="*/ 90487 w 466725"/>
              <a:gd name="connsiteY43" fmla="*/ 19050 h 1157288"/>
              <a:gd name="connsiteX44" fmla="*/ 61912 w 466725"/>
              <a:gd name="connsiteY44" fmla="*/ 0 h 1157288"/>
              <a:gd name="connsiteX45" fmla="*/ 33337 w 466725"/>
              <a:gd name="connsiteY45" fmla="*/ 4763 h 1157288"/>
              <a:gd name="connsiteX46" fmla="*/ 19050 w 466725"/>
              <a:gd name="connsiteY46" fmla="*/ 9525 h 1157288"/>
              <a:gd name="connsiteX47" fmla="*/ 0 w 466725"/>
              <a:gd name="connsiteY47" fmla="*/ 9525 h 115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66725" h="1157288">
                <a:moveTo>
                  <a:pt x="342900" y="1157288"/>
                </a:moveTo>
                <a:cubicBezTo>
                  <a:pt x="349250" y="1155700"/>
                  <a:pt x="356504" y="1156156"/>
                  <a:pt x="361950" y="1152525"/>
                </a:cubicBezTo>
                <a:cubicBezTo>
                  <a:pt x="366712" y="1149350"/>
                  <a:pt x="365862" y="1139361"/>
                  <a:pt x="371475" y="1138238"/>
                </a:cubicBezTo>
                <a:cubicBezTo>
                  <a:pt x="399538" y="1132625"/>
                  <a:pt x="428625" y="1135063"/>
                  <a:pt x="457200" y="1133475"/>
                </a:cubicBezTo>
                <a:cubicBezTo>
                  <a:pt x="455612" y="1119188"/>
                  <a:pt x="454800" y="1104793"/>
                  <a:pt x="452437" y="1090613"/>
                </a:cubicBezTo>
                <a:cubicBezTo>
                  <a:pt x="451612" y="1085661"/>
                  <a:pt x="451225" y="1079875"/>
                  <a:pt x="447675" y="1076325"/>
                </a:cubicBezTo>
                <a:cubicBezTo>
                  <a:pt x="444125" y="1072775"/>
                  <a:pt x="438150" y="1073150"/>
                  <a:pt x="433387" y="1071563"/>
                </a:cubicBezTo>
                <a:lnTo>
                  <a:pt x="447675" y="1028700"/>
                </a:lnTo>
                <a:lnTo>
                  <a:pt x="452437" y="1014413"/>
                </a:lnTo>
                <a:cubicBezTo>
                  <a:pt x="454025" y="1000125"/>
                  <a:pt x="454837" y="985730"/>
                  <a:pt x="457200" y="971550"/>
                </a:cubicBezTo>
                <a:cubicBezTo>
                  <a:pt x="458025" y="966598"/>
                  <a:pt x="461375" y="962249"/>
                  <a:pt x="461962" y="957263"/>
                </a:cubicBezTo>
                <a:cubicBezTo>
                  <a:pt x="464565" y="935134"/>
                  <a:pt x="465137" y="912813"/>
                  <a:pt x="466725" y="890588"/>
                </a:cubicBezTo>
                <a:cubicBezTo>
                  <a:pt x="465137" y="855663"/>
                  <a:pt x="464750" y="820663"/>
                  <a:pt x="461962" y="785813"/>
                </a:cubicBezTo>
                <a:cubicBezTo>
                  <a:pt x="461562" y="780809"/>
                  <a:pt x="460750" y="775075"/>
                  <a:pt x="457200" y="771525"/>
                </a:cubicBezTo>
                <a:cubicBezTo>
                  <a:pt x="449105" y="763430"/>
                  <a:pt x="428625" y="752475"/>
                  <a:pt x="428625" y="752475"/>
                </a:cubicBezTo>
                <a:lnTo>
                  <a:pt x="409575" y="723900"/>
                </a:lnTo>
                <a:cubicBezTo>
                  <a:pt x="406400" y="719138"/>
                  <a:pt x="404812" y="712788"/>
                  <a:pt x="400050" y="709613"/>
                </a:cubicBezTo>
                <a:lnTo>
                  <a:pt x="371475" y="690563"/>
                </a:lnTo>
                <a:cubicBezTo>
                  <a:pt x="349956" y="658283"/>
                  <a:pt x="378575" y="693403"/>
                  <a:pt x="323850" y="671513"/>
                </a:cubicBezTo>
                <a:cubicBezTo>
                  <a:pt x="316749" y="668673"/>
                  <a:pt x="311567" y="648952"/>
                  <a:pt x="309562" y="642938"/>
                </a:cubicBezTo>
                <a:cubicBezTo>
                  <a:pt x="307975" y="563563"/>
                  <a:pt x="309047" y="484090"/>
                  <a:pt x="304800" y="404813"/>
                </a:cubicBezTo>
                <a:cubicBezTo>
                  <a:pt x="304263" y="394787"/>
                  <a:pt x="295275" y="376238"/>
                  <a:pt x="295275" y="376238"/>
                </a:cubicBezTo>
                <a:cubicBezTo>
                  <a:pt x="302725" y="353884"/>
                  <a:pt x="304800" y="350985"/>
                  <a:pt x="304800" y="319088"/>
                </a:cubicBezTo>
                <a:cubicBezTo>
                  <a:pt x="304800" y="305626"/>
                  <a:pt x="294247" y="277904"/>
                  <a:pt x="290512" y="266700"/>
                </a:cubicBezTo>
                <a:cubicBezTo>
                  <a:pt x="288204" y="259775"/>
                  <a:pt x="267485" y="254262"/>
                  <a:pt x="261937" y="252413"/>
                </a:cubicBezTo>
                <a:cubicBezTo>
                  <a:pt x="239296" y="237319"/>
                  <a:pt x="249460" y="237458"/>
                  <a:pt x="238125" y="271463"/>
                </a:cubicBezTo>
                <a:cubicBezTo>
                  <a:pt x="234950" y="280988"/>
                  <a:pt x="209550" y="280988"/>
                  <a:pt x="209550" y="280988"/>
                </a:cubicBezTo>
                <a:cubicBezTo>
                  <a:pt x="204787" y="279400"/>
                  <a:pt x="199182" y="279361"/>
                  <a:pt x="195262" y="276225"/>
                </a:cubicBezTo>
                <a:cubicBezTo>
                  <a:pt x="190793" y="272649"/>
                  <a:pt x="189784" y="265985"/>
                  <a:pt x="185737" y="261938"/>
                </a:cubicBezTo>
                <a:cubicBezTo>
                  <a:pt x="181690" y="257891"/>
                  <a:pt x="176212" y="255588"/>
                  <a:pt x="171450" y="252413"/>
                </a:cubicBezTo>
                <a:cubicBezTo>
                  <a:pt x="169862" y="246063"/>
                  <a:pt x="172541" y="236290"/>
                  <a:pt x="166687" y="233363"/>
                </a:cubicBezTo>
                <a:cubicBezTo>
                  <a:pt x="159447" y="229743"/>
                  <a:pt x="150728" y="236162"/>
                  <a:pt x="142875" y="238125"/>
                </a:cubicBezTo>
                <a:cubicBezTo>
                  <a:pt x="138005" y="239343"/>
                  <a:pt x="133414" y="241509"/>
                  <a:pt x="128587" y="242888"/>
                </a:cubicBezTo>
                <a:cubicBezTo>
                  <a:pt x="122293" y="244686"/>
                  <a:pt x="115887" y="246063"/>
                  <a:pt x="109537" y="247650"/>
                </a:cubicBezTo>
                <a:cubicBezTo>
                  <a:pt x="98519" y="231123"/>
                  <a:pt x="92553" y="229232"/>
                  <a:pt x="104775" y="204788"/>
                </a:cubicBezTo>
                <a:cubicBezTo>
                  <a:pt x="107335" y="199669"/>
                  <a:pt x="114300" y="198438"/>
                  <a:pt x="119062" y="195263"/>
                </a:cubicBezTo>
                <a:cubicBezTo>
                  <a:pt x="120650" y="190500"/>
                  <a:pt x="121580" y="185465"/>
                  <a:pt x="123825" y="180975"/>
                </a:cubicBezTo>
                <a:cubicBezTo>
                  <a:pt x="126385" y="175856"/>
                  <a:pt x="131025" y="171918"/>
                  <a:pt x="133350" y="166688"/>
                </a:cubicBezTo>
                <a:cubicBezTo>
                  <a:pt x="137428" y="157513"/>
                  <a:pt x="142875" y="138113"/>
                  <a:pt x="142875" y="138113"/>
                </a:cubicBezTo>
                <a:cubicBezTo>
                  <a:pt x="144462" y="127000"/>
                  <a:pt x="150072" y="115733"/>
                  <a:pt x="147637" y="104775"/>
                </a:cubicBezTo>
                <a:cubicBezTo>
                  <a:pt x="146395" y="99188"/>
                  <a:pt x="136383" y="100104"/>
                  <a:pt x="133350" y="95250"/>
                </a:cubicBezTo>
                <a:cubicBezTo>
                  <a:pt x="125346" y="82444"/>
                  <a:pt x="127495" y="62944"/>
                  <a:pt x="114300" y="52388"/>
                </a:cubicBezTo>
                <a:cubicBezTo>
                  <a:pt x="110380" y="49252"/>
                  <a:pt x="104775" y="49213"/>
                  <a:pt x="100012" y="47625"/>
                </a:cubicBezTo>
                <a:cubicBezTo>
                  <a:pt x="96837" y="38100"/>
                  <a:pt x="98841" y="24619"/>
                  <a:pt x="90487" y="19050"/>
                </a:cubicBezTo>
                <a:lnTo>
                  <a:pt x="61912" y="0"/>
                </a:lnTo>
                <a:cubicBezTo>
                  <a:pt x="52387" y="1588"/>
                  <a:pt x="42763" y="2668"/>
                  <a:pt x="33337" y="4763"/>
                </a:cubicBezTo>
                <a:cubicBezTo>
                  <a:pt x="28437" y="5852"/>
                  <a:pt x="24019" y="8815"/>
                  <a:pt x="19050" y="9525"/>
                </a:cubicBezTo>
                <a:cubicBezTo>
                  <a:pt x="12764" y="10423"/>
                  <a:pt x="6350" y="9525"/>
                  <a:pt x="0" y="9525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Day -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East</a:t>
            </a:r>
            <a:r>
              <a:rPr lang="en-US" sz="9600" dirty="0" smtClean="0"/>
              <a:t> on </a:t>
            </a:r>
            <a:r>
              <a:rPr lang="en-US" sz="9600" b="1" dirty="0" smtClean="0"/>
              <a:t>US-29 N/Lee Hwy</a:t>
            </a:r>
            <a:r>
              <a:rPr lang="en-US" sz="9600" dirty="0"/>
              <a:t> </a:t>
            </a:r>
            <a:r>
              <a:rPr lang="en-US" sz="9600" dirty="0" smtClean="0"/>
              <a:t>- go 4.1 mi - total 4.1 mi</a:t>
            </a:r>
          </a:p>
          <a:p>
            <a:r>
              <a:rPr lang="en-US" sz="9600" b="1" dirty="0" smtClean="0"/>
              <a:t>Left</a:t>
            </a:r>
            <a:r>
              <a:rPr lang="en-US" sz="9600" dirty="0" smtClean="0"/>
              <a:t> to </a:t>
            </a:r>
            <a:r>
              <a:rPr lang="en-US" sz="9600" b="1" dirty="0" smtClean="0"/>
              <a:t>I-66 E</a:t>
            </a:r>
            <a:r>
              <a:rPr lang="en-US" sz="9600" dirty="0" smtClean="0"/>
              <a:t> toward </a:t>
            </a:r>
            <a:r>
              <a:rPr lang="en-US" sz="9600" b="1" dirty="0" smtClean="0"/>
              <a:t>Washington - </a:t>
            </a:r>
            <a:r>
              <a:rPr lang="en-US" sz="9600" dirty="0" smtClean="0"/>
              <a:t>go 1.0 mi - total 5.1 mi</a:t>
            </a:r>
          </a:p>
          <a:p>
            <a:r>
              <a:rPr lang="en-US" sz="9600" dirty="0" smtClean="0"/>
              <a:t>Exit </a:t>
            </a:r>
            <a:r>
              <a:rPr lang="en-US" sz="9600" b="1" dirty="0" smtClean="0"/>
              <a:t>53</a:t>
            </a:r>
            <a:r>
              <a:rPr lang="en-US" sz="9600" dirty="0" smtClean="0"/>
              <a:t> to </a:t>
            </a:r>
            <a:r>
              <a:rPr lang="en-US" sz="9600" b="1" dirty="0" smtClean="0"/>
              <a:t>VA-28 </a:t>
            </a:r>
            <a:r>
              <a:rPr lang="en-US" sz="9600" dirty="0" smtClean="0"/>
              <a:t>toward </a:t>
            </a:r>
            <a:r>
              <a:rPr lang="en-US" sz="9600" b="1" dirty="0" smtClean="0"/>
              <a:t>Dulles Apt. </a:t>
            </a:r>
            <a:r>
              <a:rPr lang="en-US" sz="9600" dirty="0" smtClean="0"/>
              <a:t>- go 15.0 mi - total 20.1 mi</a:t>
            </a:r>
          </a:p>
          <a:p>
            <a:r>
              <a:rPr lang="en-US" sz="9600" dirty="0" smtClean="0"/>
              <a:t>Continue onto </a:t>
            </a:r>
            <a:r>
              <a:rPr lang="en-US" sz="9600" b="1" dirty="0" smtClean="0"/>
              <a:t>VA-7 - </a:t>
            </a:r>
            <a:r>
              <a:rPr lang="en-US" sz="9600" dirty="0" smtClean="0"/>
              <a:t>go 6.7 mi - total 26.9 mi</a:t>
            </a:r>
          </a:p>
          <a:p>
            <a:r>
              <a:rPr lang="en-US" sz="9600" dirty="0" smtClean="0"/>
              <a:t>Take </a:t>
            </a:r>
            <a:r>
              <a:rPr lang="en-US" sz="9600" b="1" dirty="0" smtClean="0"/>
              <a:t>US-15 N</a:t>
            </a:r>
            <a:r>
              <a:rPr lang="en-US" sz="9600" dirty="0" smtClean="0"/>
              <a:t> ramp to </a:t>
            </a:r>
            <a:r>
              <a:rPr lang="en-US" sz="9600" b="1" dirty="0" smtClean="0"/>
              <a:t>Frederick MD - </a:t>
            </a:r>
            <a:r>
              <a:rPr lang="en-US" sz="9600" dirty="0" smtClean="0"/>
              <a:t>go 0.5 mi - total 27.3 mi</a:t>
            </a:r>
          </a:p>
          <a:p>
            <a:r>
              <a:rPr lang="en-US" sz="9600" dirty="0" smtClean="0"/>
              <a:t>Continue on US-15 N - Entering </a:t>
            </a:r>
            <a:r>
              <a:rPr lang="en-US" sz="9600" dirty="0" err="1" smtClean="0"/>
              <a:t>Md</a:t>
            </a:r>
            <a:r>
              <a:rPr lang="en-US" sz="9600" dirty="0" smtClean="0"/>
              <a:t> - go 13.5 mi - total 40.9 mi</a:t>
            </a:r>
          </a:p>
          <a:p>
            <a:r>
              <a:rPr lang="en-US" sz="9600" dirty="0" smtClean="0"/>
              <a:t>Turn </a:t>
            </a:r>
            <a:r>
              <a:rPr lang="en-US" sz="9600" b="1" dirty="0" smtClean="0"/>
              <a:t>left</a:t>
            </a:r>
            <a:r>
              <a:rPr lang="en-US" sz="9600" dirty="0" smtClean="0"/>
              <a:t> at </a:t>
            </a:r>
            <a:r>
              <a:rPr lang="en-US" sz="9600" b="1" dirty="0" smtClean="0"/>
              <a:t>MD-464 W - </a:t>
            </a:r>
            <a:r>
              <a:rPr lang="en-US" sz="9600" dirty="0" smtClean="0"/>
              <a:t>go 6.9 mi - total 47.8 mi</a:t>
            </a:r>
          </a:p>
          <a:p>
            <a:r>
              <a:rPr lang="en-US" sz="9600" dirty="0" smtClean="0"/>
              <a:t>Turn </a:t>
            </a:r>
            <a:r>
              <a:rPr lang="en-US" sz="9600" b="1" dirty="0" smtClean="0"/>
              <a:t>right</a:t>
            </a:r>
            <a:r>
              <a:rPr lang="en-US" sz="9600" dirty="0" smtClean="0"/>
              <a:t> at </a:t>
            </a:r>
            <a:r>
              <a:rPr lang="en-US" sz="9600" b="1" dirty="0" smtClean="0"/>
              <a:t>MD-464 W/Souder Rd</a:t>
            </a:r>
            <a:r>
              <a:rPr lang="en-US" sz="9600" dirty="0"/>
              <a:t> </a:t>
            </a:r>
            <a:r>
              <a:rPr lang="en-US" sz="9600" dirty="0" smtClean="0"/>
              <a:t>- go 1.0 mi - total 48.8 mi</a:t>
            </a:r>
          </a:p>
          <a:p>
            <a:r>
              <a:rPr lang="en-US" sz="9600" dirty="0" smtClean="0"/>
              <a:t>Continue straight onto </a:t>
            </a:r>
            <a:r>
              <a:rPr lang="en-US" sz="9600" b="1" dirty="0" smtClean="0"/>
              <a:t>MD-17 N - </a:t>
            </a:r>
            <a:r>
              <a:rPr lang="en-US" sz="9600" dirty="0" smtClean="0"/>
              <a:t>go 1.1 mi - total 49.9 mi</a:t>
            </a:r>
          </a:p>
          <a:p>
            <a:r>
              <a:rPr lang="en-US" sz="9600" dirty="0" smtClean="0"/>
              <a:t>At circle, continue straight on </a:t>
            </a:r>
            <a:r>
              <a:rPr lang="en-US" sz="9600" b="1" dirty="0" smtClean="0"/>
              <a:t>MD-17 N -</a:t>
            </a:r>
            <a:r>
              <a:rPr lang="en-US" sz="9600" dirty="0" smtClean="0"/>
              <a:t> 0.2 mi - total 50.1 mi</a:t>
            </a:r>
          </a:p>
          <a:p>
            <a:r>
              <a:rPr lang="en-US" sz="9600" b="1" dirty="0" smtClean="0"/>
              <a:t>Left</a:t>
            </a:r>
            <a:r>
              <a:rPr lang="en-US" sz="9600" dirty="0" smtClean="0"/>
              <a:t> on </a:t>
            </a:r>
            <a:r>
              <a:rPr lang="en-US" sz="9600" b="1" dirty="0" smtClean="0"/>
              <a:t>US-340 W</a:t>
            </a:r>
            <a:r>
              <a:rPr lang="en-US" sz="9600" dirty="0" smtClean="0"/>
              <a:t> toward </a:t>
            </a:r>
            <a:r>
              <a:rPr lang="en-US" sz="9600" b="1" dirty="0" smtClean="0"/>
              <a:t>MD-180 W</a:t>
            </a:r>
            <a:r>
              <a:rPr lang="en-US" sz="9600" dirty="0"/>
              <a:t> </a:t>
            </a:r>
            <a:r>
              <a:rPr lang="en-US" sz="9600" dirty="0" smtClean="0"/>
              <a:t>- 2.7 mi - total 52.8 mi</a:t>
            </a:r>
          </a:p>
          <a:p>
            <a:r>
              <a:rPr lang="en-US" sz="9600" b="1" dirty="0" smtClean="0"/>
              <a:t>MD-67</a:t>
            </a:r>
            <a:r>
              <a:rPr lang="en-US" sz="9600" dirty="0" smtClean="0"/>
              <a:t> exit toward </a:t>
            </a:r>
            <a:r>
              <a:rPr lang="en-US" sz="9600" b="1" dirty="0" smtClean="0"/>
              <a:t>Boonsboro - </a:t>
            </a:r>
            <a:r>
              <a:rPr lang="en-US" sz="9600" dirty="0" smtClean="0"/>
              <a:t>go 0.1 mi - total 52.9 mi</a:t>
            </a:r>
          </a:p>
          <a:p>
            <a:endParaRPr lang="en-US" sz="9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Day – Travel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Slight </a:t>
            </a:r>
            <a:r>
              <a:rPr lang="en-US" sz="2400" b="1" dirty="0" smtClean="0"/>
              <a:t>right</a:t>
            </a:r>
            <a:r>
              <a:rPr lang="en-US" sz="2400" dirty="0" smtClean="0"/>
              <a:t> at </a:t>
            </a:r>
            <a:r>
              <a:rPr lang="en-US" sz="2400" b="1" dirty="0" smtClean="0"/>
              <a:t>MD-67 N - </a:t>
            </a:r>
            <a:r>
              <a:rPr lang="en-US" sz="2400" dirty="0" smtClean="0"/>
              <a:t>go 6.4 mi - total 59.3 mi</a:t>
            </a:r>
          </a:p>
          <a:p>
            <a:r>
              <a:rPr lang="en-US" sz="2400" dirty="0" smtClean="0"/>
              <a:t>Turn </a:t>
            </a:r>
            <a:r>
              <a:rPr lang="en-US" sz="2400" b="1" dirty="0" smtClean="0"/>
              <a:t>left</a:t>
            </a:r>
            <a:r>
              <a:rPr lang="en-US" sz="2400" dirty="0" smtClean="0"/>
              <a:t> at </a:t>
            </a:r>
            <a:r>
              <a:rPr lang="en-US" sz="2400" b="1" dirty="0" smtClean="0"/>
              <a:t>Trego Rd - </a:t>
            </a:r>
            <a:r>
              <a:rPr lang="en-US" sz="2400" dirty="0" smtClean="0"/>
              <a:t>go 1.5 mi - total 60.9 mi</a:t>
            </a:r>
          </a:p>
          <a:p>
            <a:r>
              <a:rPr lang="en-US" sz="2400" dirty="0" smtClean="0"/>
              <a:t>Continue onto </a:t>
            </a:r>
            <a:r>
              <a:rPr lang="en-US" sz="2400" b="1" dirty="0" smtClean="0"/>
              <a:t>Mt Briar Rd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smtClean="0"/>
              <a:t>go 0.6 mi - total 61.4 mi</a:t>
            </a:r>
          </a:p>
          <a:p>
            <a:r>
              <a:rPr lang="en-US" sz="2400" dirty="0" smtClean="0"/>
              <a:t>Slight </a:t>
            </a:r>
            <a:r>
              <a:rPr lang="en-US" sz="2400" b="1" dirty="0" smtClean="0"/>
              <a:t>left</a:t>
            </a:r>
            <a:r>
              <a:rPr lang="en-US" sz="2400" dirty="0" smtClean="0"/>
              <a:t> at </a:t>
            </a:r>
            <a:r>
              <a:rPr lang="en-US" sz="2400" b="1" dirty="0" err="1" smtClean="0"/>
              <a:t>Porterstown</a:t>
            </a:r>
            <a:r>
              <a:rPr lang="en-US" sz="2400" b="1" dirty="0" smtClean="0"/>
              <a:t> Rd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smtClean="0"/>
              <a:t>go 2.9 mi - total 64.4 mi</a:t>
            </a:r>
          </a:p>
          <a:p>
            <a:r>
              <a:rPr lang="en-US" sz="2400" dirty="0" smtClean="0"/>
              <a:t>Turn </a:t>
            </a:r>
            <a:r>
              <a:rPr lang="en-US" sz="2400" b="1" dirty="0" smtClean="0"/>
              <a:t>left</a:t>
            </a:r>
            <a:r>
              <a:rPr lang="en-US" sz="2400" dirty="0" smtClean="0"/>
              <a:t> at </a:t>
            </a:r>
            <a:r>
              <a:rPr lang="en-US" sz="2400" b="1" dirty="0" smtClean="0"/>
              <a:t>MD-34 W - </a:t>
            </a:r>
            <a:r>
              <a:rPr lang="en-US" sz="2400" dirty="0" smtClean="0"/>
              <a:t>go 1.9 mi - total 66.3 mi</a:t>
            </a:r>
          </a:p>
          <a:p>
            <a:r>
              <a:rPr lang="en-US" sz="2400" dirty="0" smtClean="0"/>
              <a:t>Destination will be on the left </a:t>
            </a:r>
          </a:p>
          <a:p>
            <a:r>
              <a:rPr lang="en-US" sz="2400" dirty="0" smtClean="0"/>
              <a:t>Total: </a:t>
            </a:r>
            <a:r>
              <a:rPr lang="en-US" sz="2400" b="1" dirty="0" smtClean="0"/>
              <a:t>66.3 mi</a:t>
            </a:r>
            <a:r>
              <a:rPr lang="en-US" sz="2400" dirty="0" smtClean="0"/>
              <a:t> – about </a:t>
            </a:r>
            <a:r>
              <a:rPr lang="en-US" sz="2400" b="1" dirty="0" smtClean="0"/>
              <a:t>1 hour 31 </a:t>
            </a:r>
            <a:r>
              <a:rPr lang="en-US" sz="2400" b="1" dirty="0" err="1" smtClean="0"/>
              <a:t>mins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Checked into motel</a:t>
            </a:r>
          </a:p>
          <a:p>
            <a:r>
              <a:rPr lang="en-US" dirty="0" smtClean="0"/>
              <a:t>Toured local attractions</a:t>
            </a:r>
          </a:p>
          <a:p>
            <a:r>
              <a:rPr lang="en-US" dirty="0" smtClean="0"/>
              <a:t>Ate dinner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Ate breakfast</a:t>
            </a:r>
          </a:p>
          <a:p>
            <a:r>
              <a:rPr lang="en-US" dirty="0" smtClean="0"/>
              <a:t>Continued to tour sights in neighborhood</a:t>
            </a:r>
          </a:p>
          <a:p>
            <a:r>
              <a:rPr lang="en-US" dirty="0" smtClean="0"/>
              <a:t>Ate lunch</a:t>
            </a:r>
          </a:p>
          <a:p>
            <a:r>
              <a:rPr lang="en-US" dirty="0" smtClean="0"/>
              <a:t>Got in car to drive to </a:t>
            </a:r>
            <a:r>
              <a:rPr lang="en-US" dirty="0" smtClean="0"/>
              <a:t>fourth </a:t>
            </a:r>
            <a:r>
              <a:rPr lang="en-US" dirty="0" smtClean="0"/>
              <a:t>destination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Day Route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70740"/>
            <a:ext cx="5410200" cy="519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2133600" y="2438400"/>
            <a:ext cx="990600" cy="914400"/>
          </a:xfrm>
          <a:custGeom>
            <a:avLst/>
            <a:gdLst>
              <a:gd name="connsiteX0" fmla="*/ 0 w 723900"/>
              <a:gd name="connsiteY0" fmla="*/ 666750 h 667239"/>
              <a:gd name="connsiteX1" fmla="*/ 57150 w 723900"/>
              <a:gd name="connsiteY1" fmla="*/ 661987 h 667239"/>
              <a:gd name="connsiteX2" fmla="*/ 71438 w 723900"/>
              <a:gd name="connsiteY2" fmla="*/ 633412 h 667239"/>
              <a:gd name="connsiteX3" fmla="*/ 100013 w 723900"/>
              <a:gd name="connsiteY3" fmla="*/ 619125 h 667239"/>
              <a:gd name="connsiteX4" fmla="*/ 109538 w 723900"/>
              <a:gd name="connsiteY4" fmla="*/ 604837 h 667239"/>
              <a:gd name="connsiteX5" fmla="*/ 114300 w 723900"/>
              <a:gd name="connsiteY5" fmla="*/ 590550 h 667239"/>
              <a:gd name="connsiteX6" fmla="*/ 147638 w 723900"/>
              <a:gd name="connsiteY6" fmla="*/ 576262 h 667239"/>
              <a:gd name="connsiteX7" fmla="*/ 152400 w 723900"/>
              <a:gd name="connsiteY7" fmla="*/ 476250 h 667239"/>
              <a:gd name="connsiteX8" fmla="*/ 157163 w 723900"/>
              <a:gd name="connsiteY8" fmla="*/ 461962 h 667239"/>
              <a:gd name="connsiteX9" fmla="*/ 161925 w 723900"/>
              <a:gd name="connsiteY9" fmla="*/ 428625 h 667239"/>
              <a:gd name="connsiteX10" fmla="*/ 190500 w 723900"/>
              <a:gd name="connsiteY10" fmla="*/ 414337 h 667239"/>
              <a:gd name="connsiteX11" fmla="*/ 204788 w 723900"/>
              <a:gd name="connsiteY11" fmla="*/ 404812 h 667239"/>
              <a:gd name="connsiteX12" fmla="*/ 223838 w 723900"/>
              <a:gd name="connsiteY12" fmla="*/ 381000 h 667239"/>
              <a:gd name="connsiteX13" fmla="*/ 476250 w 723900"/>
              <a:gd name="connsiteY13" fmla="*/ 376237 h 667239"/>
              <a:gd name="connsiteX14" fmla="*/ 485775 w 723900"/>
              <a:gd name="connsiteY14" fmla="*/ 361950 h 667239"/>
              <a:gd name="connsiteX15" fmla="*/ 500063 w 723900"/>
              <a:gd name="connsiteY15" fmla="*/ 333375 h 667239"/>
              <a:gd name="connsiteX16" fmla="*/ 528638 w 723900"/>
              <a:gd name="connsiteY16" fmla="*/ 314325 h 667239"/>
              <a:gd name="connsiteX17" fmla="*/ 542925 w 723900"/>
              <a:gd name="connsiteY17" fmla="*/ 304800 h 667239"/>
              <a:gd name="connsiteX18" fmla="*/ 547688 w 723900"/>
              <a:gd name="connsiteY18" fmla="*/ 290512 h 667239"/>
              <a:gd name="connsiteX19" fmla="*/ 566738 w 723900"/>
              <a:gd name="connsiteY19" fmla="*/ 285750 h 667239"/>
              <a:gd name="connsiteX20" fmla="*/ 590550 w 723900"/>
              <a:gd name="connsiteY20" fmla="*/ 280987 h 667239"/>
              <a:gd name="connsiteX21" fmla="*/ 600075 w 723900"/>
              <a:gd name="connsiteY21" fmla="*/ 233362 h 667239"/>
              <a:gd name="connsiteX22" fmla="*/ 614363 w 723900"/>
              <a:gd name="connsiteY22" fmla="*/ 223837 h 667239"/>
              <a:gd name="connsiteX23" fmla="*/ 623888 w 723900"/>
              <a:gd name="connsiteY23" fmla="*/ 209550 h 667239"/>
              <a:gd name="connsiteX24" fmla="*/ 628650 w 723900"/>
              <a:gd name="connsiteY24" fmla="*/ 195262 h 667239"/>
              <a:gd name="connsiteX25" fmla="*/ 633413 w 723900"/>
              <a:gd name="connsiteY25" fmla="*/ 166687 h 667239"/>
              <a:gd name="connsiteX26" fmla="*/ 647700 w 723900"/>
              <a:gd name="connsiteY26" fmla="*/ 157162 h 667239"/>
              <a:gd name="connsiteX27" fmla="*/ 652463 w 723900"/>
              <a:gd name="connsiteY27" fmla="*/ 133350 h 667239"/>
              <a:gd name="connsiteX28" fmla="*/ 661988 w 723900"/>
              <a:gd name="connsiteY28" fmla="*/ 119062 h 667239"/>
              <a:gd name="connsiteX29" fmla="*/ 671513 w 723900"/>
              <a:gd name="connsiteY29" fmla="*/ 90487 h 667239"/>
              <a:gd name="connsiteX30" fmla="*/ 681038 w 723900"/>
              <a:gd name="connsiteY30" fmla="*/ 61912 h 667239"/>
              <a:gd name="connsiteX31" fmla="*/ 685800 w 723900"/>
              <a:gd name="connsiteY31" fmla="*/ 47625 h 667239"/>
              <a:gd name="connsiteX32" fmla="*/ 704850 w 723900"/>
              <a:gd name="connsiteY32" fmla="*/ 19050 h 667239"/>
              <a:gd name="connsiteX33" fmla="*/ 719138 w 723900"/>
              <a:gd name="connsiteY33" fmla="*/ 9525 h 667239"/>
              <a:gd name="connsiteX34" fmla="*/ 723900 w 723900"/>
              <a:gd name="connsiteY34" fmla="*/ 0 h 66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3900" h="667239">
                <a:moveTo>
                  <a:pt x="0" y="666750"/>
                </a:moveTo>
                <a:cubicBezTo>
                  <a:pt x="19050" y="665162"/>
                  <a:pt x="38769" y="667239"/>
                  <a:pt x="57150" y="661987"/>
                </a:cubicBezTo>
                <a:cubicBezTo>
                  <a:pt x="67558" y="659013"/>
                  <a:pt x="66533" y="639543"/>
                  <a:pt x="71438" y="633412"/>
                </a:cubicBezTo>
                <a:cubicBezTo>
                  <a:pt x="78153" y="625018"/>
                  <a:pt x="90600" y="622262"/>
                  <a:pt x="100013" y="619125"/>
                </a:cubicBezTo>
                <a:cubicBezTo>
                  <a:pt x="103188" y="614362"/>
                  <a:pt x="106978" y="609957"/>
                  <a:pt x="109538" y="604837"/>
                </a:cubicBezTo>
                <a:cubicBezTo>
                  <a:pt x="111783" y="600347"/>
                  <a:pt x="111164" y="594470"/>
                  <a:pt x="114300" y="590550"/>
                </a:cubicBezTo>
                <a:cubicBezTo>
                  <a:pt x="122522" y="580273"/>
                  <a:pt x="136199" y="579122"/>
                  <a:pt x="147638" y="576262"/>
                </a:cubicBezTo>
                <a:cubicBezTo>
                  <a:pt x="149225" y="542925"/>
                  <a:pt x="149628" y="509510"/>
                  <a:pt x="152400" y="476250"/>
                </a:cubicBezTo>
                <a:cubicBezTo>
                  <a:pt x="152817" y="471247"/>
                  <a:pt x="156178" y="466885"/>
                  <a:pt x="157163" y="461962"/>
                </a:cubicBezTo>
                <a:cubicBezTo>
                  <a:pt x="159364" y="450955"/>
                  <a:pt x="157366" y="438883"/>
                  <a:pt x="161925" y="428625"/>
                </a:cubicBezTo>
                <a:cubicBezTo>
                  <a:pt x="165824" y="419852"/>
                  <a:pt x="183557" y="417808"/>
                  <a:pt x="190500" y="414337"/>
                </a:cubicBezTo>
                <a:cubicBezTo>
                  <a:pt x="195620" y="411777"/>
                  <a:pt x="200025" y="407987"/>
                  <a:pt x="204788" y="404812"/>
                </a:cubicBezTo>
                <a:cubicBezTo>
                  <a:pt x="207991" y="395203"/>
                  <a:pt x="209215" y="381783"/>
                  <a:pt x="223838" y="381000"/>
                </a:cubicBezTo>
                <a:cubicBezTo>
                  <a:pt x="307870" y="376498"/>
                  <a:pt x="392113" y="377825"/>
                  <a:pt x="476250" y="376237"/>
                </a:cubicBezTo>
                <a:cubicBezTo>
                  <a:pt x="479425" y="371475"/>
                  <a:pt x="483215" y="367069"/>
                  <a:pt x="485775" y="361950"/>
                </a:cubicBezTo>
                <a:cubicBezTo>
                  <a:pt x="492192" y="349116"/>
                  <a:pt x="487931" y="343990"/>
                  <a:pt x="500063" y="333375"/>
                </a:cubicBezTo>
                <a:cubicBezTo>
                  <a:pt x="508678" y="325837"/>
                  <a:pt x="519113" y="320675"/>
                  <a:pt x="528638" y="314325"/>
                </a:cubicBezTo>
                <a:lnTo>
                  <a:pt x="542925" y="304800"/>
                </a:lnTo>
                <a:cubicBezTo>
                  <a:pt x="544513" y="300037"/>
                  <a:pt x="543768" y="293648"/>
                  <a:pt x="547688" y="290512"/>
                </a:cubicBezTo>
                <a:cubicBezTo>
                  <a:pt x="552799" y="286423"/>
                  <a:pt x="560348" y="287170"/>
                  <a:pt x="566738" y="285750"/>
                </a:cubicBezTo>
                <a:cubicBezTo>
                  <a:pt x="574640" y="283994"/>
                  <a:pt x="582613" y="282575"/>
                  <a:pt x="590550" y="280987"/>
                </a:cubicBezTo>
                <a:cubicBezTo>
                  <a:pt x="593725" y="265112"/>
                  <a:pt x="593848" y="248306"/>
                  <a:pt x="600075" y="233362"/>
                </a:cubicBezTo>
                <a:cubicBezTo>
                  <a:pt x="602277" y="228078"/>
                  <a:pt x="610315" y="227884"/>
                  <a:pt x="614363" y="223837"/>
                </a:cubicBezTo>
                <a:cubicBezTo>
                  <a:pt x="618410" y="219790"/>
                  <a:pt x="620713" y="214312"/>
                  <a:pt x="623888" y="209550"/>
                </a:cubicBezTo>
                <a:cubicBezTo>
                  <a:pt x="625475" y="204787"/>
                  <a:pt x="627561" y="200163"/>
                  <a:pt x="628650" y="195262"/>
                </a:cubicBezTo>
                <a:cubicBezTo>
                  <a:pt x="630745" y="185836"/>
                  <a:pt x="629095" y="175324"/>
                  <a:pt x="633413" y="166687"/>
                </a:cubicBezTo>
                <a:cubicBezTo>
                  <a:pt x="635973" y="161568"/>
                  <a:pt x="642938" y="160337"/>
                  <a:pt x="647700" y="157162"/>
                </a:cubicBezTo>
                <a:cubicBezTo>
                  <a:pt x="649288" y="149225"/>
                  <a:pt x="649621" y="140929"/>
                  <a:pt x="652463" y="133350"/>
                </a:cubicBezTo>
                <a:cubicBezTo>
                  <a:pt x="654473" y="127991"/>
                  <a:pt x="659663" y="124293"/>
                  <a:pt x="661988" y="119062"/>
                </a:cubicBezTo>
                <a:cubicBezTo>
                  <a:pt x="666066" y="109887"/>
                  <a:pt x="668338" y="100012"/>
                  <a:pt x="671513" y="90487"/>
                </a:cubicBezTo>
                <a:lnTo>
                  <a:pt x="681038" y="61912"/>
                </a:lnTo>
                <a:cubicBezTo>
                  <a:pt x="682625" y="57150"/>
                  <a:pt x="683015" y="51802"/>
                  <a:pt x="685800" y="47625"/>
                </a:cubicBezTo>
                <a:lnTo>
                  <a:pt x="704850" y="19050"/>
                </a:lnTo>
                <a:cubicBezTo>
                  <a:pt x="708025" y="14287"/>
                  <a:pt x="715091" y="13572"/>
                  <a:pt x="719138" y="9525"/>
                </a:cubicBezTo>
                <a:cubicBezTo>
                  <a:pt x="721648" y="7015"/>
                  <a:pt x="722313" y="3175"/>
                  <a:pt x="723900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Day -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East</a:t>
            </a:r>
            <a:r>
              <a:rPr lang="en-US" sz="9600" dirty="0" smtClean="0"/>
              <a:t> on </a:t>
            </a:r>
            <a:r>
              <a:rPr lang="en-US" sz="9600" b="1" dirty="0" smtClean="0"/>
              <a:t>MD-34 E </a:t>
            </a:r>
            <a:r>
              <a:rPr lang="en-US" sz="9600" dirty="0" smtClean="0"/>
              <a:t>toward </a:t>
            </a:r>
            <a:r>
              <a:rPr lang="en-US" sz="9600" b="1" dirty="0" smtClean="0"/>
              <a:t>N Potomac St</a:t>
            </a:r>
            <a:r>
              <a:rPr lang="en-US" sz="9600" dirty="0" smtClean="0"/>
              <a:t> - go 6.8 mi</a:t>
            </a:r>
          </a:p>
          <a:p>
            <a:r>
              <a:rPr lang="en-US" sz="9600" b="1" dirty="0" smtClean="0"/>
              <a:t>Left</a:t>
            </a:r>
            <a:r>
              <a:rPr lang="en-US" sz="9600" dirty="0" smtClean="0"/>
              <a:t> at </a:t>
            </a:r>
            <a:r>
              <a:rPr lang="en-US" sz="9600" b="1" dirty="0" smtClean="0"/>
              <a:t>N Main St/Old National Pike - </a:t>
            </a:r>
            <a:r>
              <a:rPr lang="en-US" sz="9600" dirty="0" smtClean="0"/>
              <a:t>go 0.5 mi - total 7.3 mi</a:t>
            </a:r>
          </a:p>
          <a:p>
            <a:r>
              <a:rPr lang="en-US" sz="9600" dirty="0" smtClean="0"/>
              <a:t>Slight </a:t>
            </a:r>
            <a:r>
              <a:rPr lang="en-US" sz="9600" b="1" dirty="0" smtClean="0"/>
              <a:t>right</a:t>
            </a:r>
            <a:r>
              <a:rPr lang="en-US" sz="9600" dirty="0" smtClean="0"/>
              <a:t> at </a:t>
            </a:r>
            <a:r>
              <a:rPr lang="en-US" sz="9600" b="1" dirty="0" smtClean="0"/>
              <a:t>MD-66 N</a:t>
            </a:r>
            <a:r>
              <a:rPr lang="en-US" sz="9600" dirty="0" smtClean="0"/>
              <a:t> - go 6.8 mi - total 14.0 mi</a:t>
            </a:r>
          </a:p>
          <a:p>
            <a:r>
              <a:rPr lang="en-US" sz="9600" dirty="0" smtClean="0"/>
              <a:t>At the traffic circle, on</a:t>
            </a:r>
            <a:r>
              <a:rPr lang="en-US" sz="9600" b="1" dirty="0" smtClean="0"/>
              <a:t>MD-66 N - </a:t>
            </a:r>
            <a:r>
              <a:rPr lang="en-US" sz="9600" dirty="0" smtClean="0"/>
              <a:t>go 3.6 mi - total 17.6 mi</a:t>
            </a:r>
          </a:p>
          <a:p>
            <a:r>
              <a:rPr lang="en-US" sz="9600" b="1" dirty="0" smtClean="0"/>
              <a:t>Right</a:t>
            </a:r>
            <a:r>
              <a:rPr lang="en-US" sz="9600" dirty="0" smtClean="0"/>
              <a:t> at </a:t>
            </a:r>
            <a:r>
              <a:rPr lang="en-US" sz="9600" b="1" dirty="0" smtClean="0"/>
              <a:t>MD-64 E/Jefferson Blvd</a:t>
            </a:r>
            <a:r>
              <a:rPr lang="en-US" sz="9600" dirty="0"/>
              <a:t> </a:t>
            </a:r>
            <a:r>
              <a:rPr lang="en-US" sz="9600" dirty="0" smtClean="0"/>
              <a:t>- go 1.1 mi - total 18.7 mi</a:t>
            </a:r>
          </a:p>
          <a:p>
            <a:r>
              <a:rPr lang="en-US" sz="9600" dirty="0" smtClean="0"/>
              <a:t>Take the 3rd </a:t>
            </a:r>
            <a:r>
              <a:rPr lang="en-US" sz="9600" b="1" dirty="0" smtClean="0"/>
              <a:t>right</a:t>
            </a:r>
            <a:r>
              <a:rPr lang="en-US" sz="9600" dirty="0" smtClean="0"/>
              <a:t> onto </a:t>
            </a:r>
            <a:r>
              <a:rPr lang="en-US" sz="9600" b="1" dirty="0" smtClean="0"/>
              <a:t>MD-77 E - </a:t>
            </a:r>
            <a:r>
              <a:rPr lang="en-US" sz="9600" dirty="0" smtClean="0"/>
              <a:t>go 9.6 mi - total 28.4 mi</a:t>
            </a:r>
          </a:p>
          <a:p>
            <a:r>
              <a:rPr lang="en-US" sz="9600" dirty="0" smtClean="0"/>
              <a:t>Turn </a:t>
            </a:r>
            <a:r>
              <a:rPr lang="en-US" sz="9600" b="1" dirty="0" smtClean="0"/>
              <a:t>left</a:t>
            </a:r>
            <a:r>
              <a:rPr lang="en-US" sz="9600" dirty="0" smtClean="0"/>
              <a:t> at </a:t>
            </a:r>
            <a:r>
              <a:rPr lang="en-US" sz="9600" b="1" dirty="0" smtClean="0"/>
              <a:t>W Main St – </a:t>
            </a:r>
            <a:r>
              <a:rPr lang="en-US" sz="9600" dirty="0" smtClean="0"/>
              <a:t>go</a:t>
            </a:r>
            <a:r>
              <a:rPr lang="en-US" sz="9600" b="1" dirty="0" smtClean="0"/>
              <a:t> </a:t>
            </a:r>
            <a:r>
              <a:rPr lang="en-US" sz="9600" dirty="0" smtClean="0"/>
              <a:t>0.5 mi - total 28.9 mi</a:t>
            </a:r>
          </a:p>
          <a:p>
            <a:r>
              <a:rPr lang="en-US" sz="9600" b="1" dirty="0" smtClean="0"/>
              <a:t>Left</a:t>
            </a:r>
            <a:r>
              <a:rPr lang="en-US" sz="9600" dirty="0" smtClean="0"/>
              <a:t> merge onto </a:t>
            </a:r>
            <a:r>
              <a:rPr lang="en-US" sz="9600" b="1" dirty="0" smtClean="0"/>
              <a:t>US-15 N, </a:t>
            </a:r>
            <a:r>
              <a:rPr lang="en-US" sz="9600" dirty="0" smtClean="0"/>
              <a:t> Entering Pa. - 10.8 mi - total 39.7 mi</a:t>
            </a:r>
          </a:p>
          <a:p>
            <a:r>
              <a:rPr lang="en-US" sz="9600" dirty="0" smtClean="0"/>
              <a:t>Take the exit toward </a:t>
            </a:r>
            <a:r>
              <a:rPr lang="en-US" sz="9600" b="1" dirty="0" smtClean="0"/>
              <a:t>US-15 BUS N</a:t>
            </a:r>
            <a:r>
              <a:rPr lang="en-US" sz="9600" dirty="0"/>
              <a:t> </a:t>
            </a:r>
            <a:r>
              <a:rPr lang="en-US" sz="9600" dirty="0" smtClean="0"/>
              <a:t>- go 0.2 mi - total 39.9 mi</a:t>
            </a:r>
          </a:p>
          <a:p>
            <a:r>
              <a:rPr lang="en-US" sz="9600" dirty="0" smtClean="0"/>
              <a:t>Turn </a:t>
            </a:r>
            <a:r>
              <a:rPr lang="en-US" sz="9600" b="1" dirty="0" smtClean="0"/>
              <a:t>left</a:t>
            </a:r>
            <a:r>
              <a:rPr lang="en-US" sz="9600" dirty="0" smtClean="0"/>
              <a:t> at </a:t>
            </a:r>
            <a:r>
              <a:rPr lang="en-US" sz="9600" b="1" dirty="0" err="1" smtClean="0"/>
              <a:t>Emmitsburg</a:t>
            </a:r>
            <a:r>
              <a:rPr lang="en-US" sz="9600" b="1" dirty="0" smtClean="0"/>
              <a:t> Rd - </a:t>
            </a:r>
            <a:r>
              <a:rPr lang="en-US" sz="9600" dirty="0" smtClean="0"/>
              <a:t>go 6.1 mi - total 46.0 mi</a:t>
            </a:r>
          </a:p>
          <a:p>
            <a:r>
              <a:rPr lang="en-US" sz="9600" dirty="0" smtClean="0"/>
              <a:t>Continue onto </a:t>
            </a:r>
            <a:r>
              <a:rPr lang="en-US" sz="9600" b="1" dirty="0" smtClean="0"/>
              <a:t>US-15 BUS N - </a:t>
            </a:r>
            <a:r>
              <a:rPr lang="en-US" sz="9600" dirty="0" smtClean="0"/>
              <a:t>go 0.7 mi - total 46.6 mi</a:t>
            </a:r>
          </a:p>
          <a:p>
            <a:r>
              <a:rPr lang="en-US" sz="9600" dirty="0" smtClean="0"/>
              <a:t>Turn </a:t>
            </a:r>
            <a:r>
              <a:rPr lang="en-US" sz="9600" b="1" dirty="0" smtClean="0"/>
              <a:t>left</a:t>
            </a:r>
            <a:r>
              <a:rPr lang="en-US" sz="9600" dirty="0" smtClean="0"/>
              <a:t> at </a:t>
            </a:r>
            <a:r>
              <a:rPr lang="en-US" sz="9600" b="1" dirty="0" smtClean="0"/>
              <a:t>Baltimore St - </a:t>
            </a:r>
            <a:r>
              <a:rPr lang="en-US" sz="9600" dirty="0" smtClean="0"/>
              <a:t>go 0.5 mi - total 47.1 mi – about 1 hour 13 minutes</a:t>
            </a:r>
          </a:p>
          <a:p>
            <a:pPr>
              <a:buNone/>
            </a:pPr>
            <a:endParaRPr lang="en-US" sz="9600" dirty="0" smtClean="0"/>
          </a:p>
          <a:p>
            <a:endParaRPr lang="en-US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My Summer Vacation</a:t>
            </a:r>
            <a:br>
              <a:rPr lang="en-US" dirty="0" smtClean="0"/>
            </a:br>
            <a:r>
              <a:rPr lang="en-US" sz="28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Where we went  - what we did, what we saw</a:t>
            </a:r>
          </a:p>
          <a:p>
            <a:r>
              <a:rPr lang="en-US" dirty="0" smtClean="0"/>
              <a:t>How much time it took</a:t>
            </a:r>
          </a:p>
          <a:p>
            <a:r>
              <a:rPr lang="en-US" dirty="0" smtClean="0"/>
              <a:t>What it cost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Checked into motel</a:t>
            </a:r>
          </a:p>
          <a:p>
            <a:r>
              <a:rPr lang="en-US" dirty="0" smtClean="0"/>
              <a:t>Toured local attractions</a:t>
            </a:r>
          </a:p>
          <a:p>
            <a:r>
              <a:rPr lang="en-US" dirty="0" smtClean="0"/>
              <a:t>Ate dinner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Ate breakfast</a:t>
            </a:r>
          </a:p>
          <a:p>
            <a:r>
              <a:rPr lang="en-US" dirty="0" smtClean="0"/>
              <a:t>Continued to tour sights in neighborhood</a:t>
            </a:r>
          </a:p>
          <a:p>
            <a:r>
              <a:rPr lang="en-US" dirty="0" smtClean="0"/>
              <a:t>Ate lunch</a:t>
            </a:r>
          </a:p>
          <a:p>
            <a:r>
              <a:rPr lang="en-US" dirty="0" smtClean="0"/>
              <a:t>Continued touring</a:t>
            </a:r>
          </a:p>
          <a:p>
            <a:r>
              <a:rPr lang="en-US" dirty="0" smtClean="0"/>
              <a:t>Ate Dinner</a:t>
            </a:r>
          </a:p>
          <a:p>
            <a:r>
              <a:rPr lang="en-US" dirty="0" smtClean="0"/>
              <a:t>Returned to motel</a:t>
            </a:r>
            <a:endParaRPr lang="en-US" dirty="0" smtClean="0"/>
          </a:p>
          <a:p>
            <a:r>
              <a:rPr lang="en-US" dirty="0" smtClean="0"/>
              <a:t>Slept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Ate breakfast</a:t>
            </a:r>
          </a:p>
          <a:p>
            <a:r>
              <a:rPr lang="en-US" dirty="0" smtClean="0"/>
              <a:t>Continued to tour sights in neighborhood</a:t>
            </a:r>
          </a:p>
          <a:p>
            <a:r>
              <a:rPr lang="en-US" dirty="0" smtClean="0"/>
              <a:t>Ate lunch</a:t>
            </a:r>
          </a:p>
          <a:p>
            <a:r>
              <a:rPr lang="en-US" dirty="0" smtClean="0"/>
              <a:t>Got in car to drive home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Day Route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486400" cy="528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2971800" y="1600200"/>
            <a:ext cx="609600" cy="914400"/>
          </a:xfrm>
          <a:custGeom>
            <a:avLst/>
            <a:gdLst>
              <a:gd name="connsiteX0" fmla="*/ 0 w 514350"/>
              <a:gd name="connsiteY0" fmla="*/ 747712 h 747712"/>
              <a:gd name="connsiteX1" fmla="*/ 33337 w 514350"/>
              <a:gd name="connsiteY1" fmla="*/ 742950 h 747712"/>
              <a:gd name="connsiteX2" fmla="*/ 42862 w 514350"/>
              <a:gd name="connsiteY2" fmla="*/ 728662 h 747712"/>
              <a:gd name="connsiteX3" fmla="*/ 47625 w 514350"/>
              <a:gd name="connsiteY3" fmla="*/ 652462 h 747712"/>
              <a:gd name="connsiteX4" fmla="*/ 66675 w 514350"/>
              <a:gd name="connsiteY4" fmla="*/ 623887 h 747712"/>
              <a:gd name="connsiteX5" fmla="*/ 71437 w 514350"/>
              <a:gd name="connsiteY5" fmla="*/ 585787 h 747712"/>
              <a:gd name="connsiteX6" fmla="*/ 85725 w 514350"/>
              <a:gd name="connsiteY6" fmla="*/ 576262 h 747712"/>
              <a:gd name="connsiteX7" fmla="*/ 109537 w 514350"/>
              <a:gd name="connsiteY7" fmla="*/ 552450 h 747712"/>
              <a:gd name="connsiteX8" fmla="*/ 128587 w 514350"/>
              <a:gd name="connsiteY8" fmla="*/ 523875 h 747712"/>
              <a:gd name="connsiteX9" fmla="*/ 138112 w 514350"/>
              <a:gd name="connsiteY9" fmla="*/ 509587 h 747712"/>
              <a:gd name="connsiteX10" fmla="*/ 142875 w 514350"/>
              <a:gd name="connsiteY10" fmla="*/ 481012 h 747712"/>
              <a:gd name="connsiteX11" fmla="*/ 147637 w 514350"/>
              <a:gd name="connsiteY11" fmla="*/ 447675 h 747712"/>
              <a:gd name="connsiteX12" fmla="*/ 161925 w 514350"/>
              <a:gd name="connsiteY12" fmla="*/ 438150 h 747712"/>
              <a:gd name="connsiteX13" fmla="*/ 166687 w 514350"/>
              <a:gd name="connsiteY13" fmla="*/ 423862 h 747712"/>
              <a:gd name="connsiteX14" fmla="*/ 195262 w 514350"/>
              <a:gd name="connsiteY14" fmla="*/ 409575 h 747712"/>
              <a:gd name="connsiteX15" fmla="*/ 204787 w 514350"/>
              <a:gd name="connsiteY15" fmla="*/ 342900 h 747712"/>
              <a:gd name="connsiteX16" fmla="*/ 214312 w 514350"/>
              <a:gd name="connsiteY16" fmla="*/ 309562 h 747712"/>
              <a:gd name="connsiteX17" fmla="*/ 219075 w 514350"/>
              <a:gd name="connsiteY17" fmla="*/ 285750 h 747712"/>
              <a:gd name="connsiteX18" fmla="*/ 233362 w 514350"/>
              <a:gd name="connsiteY18" fmla="*/ 280987 h 747712"/>
              <a:gd name="connsiteX19" fmla="*/ 247650 w 514350"/>
              <a:gd name="connsiteY19" fmla="*/ 271462 h 747712"/>
              <a:gd name="connsiteX20" fmla="*/ 257175 w 514350"/>
              <a:gd name="connsiteY20" fmla="*/ 257175 h 747712"/>
              <a:gd name="connsiteX21" fmla="*/ 261937 w 514350"/>
              <a:gd name="connsiteY21" fmla="*/ 238125 h 747712"/>
              <a:gd name="connsiteX22" fmla="*/ 290512 w 514350"/>
              <a:gd name="connsiteY22" fmla="*/ 219075 h 747712"/>
              <a:gd name="connsiteX23" fmla="*/ 295275 w 514350"/>
              <a:gd name="connsiteY23" fmla="*/ 190500 h 747712"/>
              <a:gd name="connsiteX24" fmla="*/ 300037 w 514350"/>
              <a:gd name="connsiteY24" fmla="*/ 157162 h 747712"/>
              <a:gd name="connsiteX25" fmla="*/ 309562 w 514350"/>
              <a:gd name="connsiteY25" fmla="*/ 128587 h 747712"/>
              <a:gd name="connsiteX26" fmla="*/ 338137 w 514350"/>
              <a:gd name="connsiteY26" fmla="*/ 104775 h 747712"/>
              <a:gd name="connsiteX27" fmla="*/ 342900 w 514350"/>
              <a:gd name="connsiteY27" fmla="*/ 90487 h 747712"/>
              <a:gd name="connsiteX28" fmla="*/ 366712 w 514350"/>
              <a:gd name="connsiteY28" fmla="*/ 66675 h 747712"/>
              <a:gd name="connsiteX29" fmla="*/ 376237 w 514350"/>
              <a:gd name="connsiteY29" fmla="*/ 38100 h 747712"/>
              <a:gd name="connsiteX30" fmla="*/ 381000 w 514350"/>
              <a:gd name="connsiteY30" fmla="*/ 23812 h 747712"/>
              <a:gd name="connsiteX31" fmla="*/ 395287 w 514350"/>
              <a:gd name="connsiteY31" fmla="*/ 9525 h 747712"/>
              <a:gd name="connsiteX32" fmla="*/ 409575 w 514350"/>
              <a:gd name="connsiteY32" fmla="*/ 0 h 747712"/>
              <a:gd name="connsiteX33" fmla="*/ 514350 w 514350"/>
              <a:gd name="connsiteY33" fmla="*/ 4762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4350" h="747712">
                <a:moveTo>
                  <a:pt x="0" y="747712"/>
                </a:moveTo>
                <a:cubicBezTo>
                  <a:pt x="11112" y="746125"/>
                  <a:pt x="23079" y="747509"/>
                  <a:pt x="33337" y="742950"/>
                </a:cubicBezTo>
                <a:cubicBezTo>
                  <a:pt x="38568" y="740625"/>
                  <a:pt x="41969" y="734316"/>
                  <a:pt x="42862" y="728662"/>
                </a:cubicBezTo>
                <a:cubicBezTo>
                  <a:pt x="46831" y="703524"/>
                  <a:pt x="41985" y="677279"/>
                  <a:pt x="47625" y="652462"/>
                </a:cubicBezTo>
                <a:cubicBezTo>
                  <a:pt x="50162" y="641299"/>
                  <a:pt x="66675" y="623887"/>
                  <a:pt x="66675" y="623887"/>
                </a:cubicBezTo>
                <a:cubicBezTo>
                  <a:pt x="68262" y="611187"/>
                  <a:pt x="66684" y="597670"/>
                  <a:pt x="71437" y="585787"/>
                </a:cubicBezTo>
                <a:cubicBezTo>
                  <a:pt x="73563" y="580472"/>
                  <a:pt x="81677" y="580309"/>
                  <a:pt x="85725" y="576262"/>
                </a:cubicBezTo>
                <a:cubicBezTo>
                  <a:pt x="117478" y="544510"/>
                  <a:pt x="71434" y="577853"/>
                  <a:pt x="109537" y="552450"/>
                </a:cubicBezTo>
                <a:lnTo>
                  <a:pt x="128587" y="523875"/>
                </a:lnTo>
                <a:lnTo>
                  <a:pt x="138112" y="509587"/>
                </a:lnTo>
                <a:cubicBezTo>
                  <a:pt x="139700" y="500062"/>
                  <a:pt x="141407" y="490556"/>
                  <a:pt x="142875" y="481012"/>
                </a:cubicBezTo>
                <a:cubicBezTo>
                  <a:pt x="144582" y="469917"/>
                  <a:pt x="143078" y="457933"/>
                  <a:pt x="147637" y="447675"/>
                </a:cubicBezTo>
                <a:cubicBezTo>
                  <a:pt x="149962" y="442444"/>
                  <a:pt x="157162" y="441325"/>
                  <a:pt x="161925" y="438150"/>
                </a:cubicBezTo>
                <a:cubicBezTo>
                  <a:pt x="163512" y="433387"/>
                  <a:pt x="163551" y="427782"/>
                  <a:pt x="166687" y="423862"/>
                </a:cubicBezTo>
                <a:cubicBezTo>
                  <a:pt x="173401" y="415469"/>
                  <a:pt x="185850" y="412712"/>
                  <a:pt x="195262" y="409575"/>
                </a:cubicBezTo>
                <a:cubicBezTo>
                  <a:pt x="206732" y="375167"/>
                  <a:pt x="195512" y="412461"/>
                  <a:pt x="204787" y="342900"/>
                </a:cubicBezTo>
                <a:cubicBezTo>
                  <a:pt x="207330" y="323826"/>
                  <a:pt x="210117" y="326342"/>
                  <a:pt x="214312" y="309562"/>
                </a:cubicBezTo>
                <a:cubicBezTo>
                  <a:pt x="216275" y="301709"/>
                  <a:pt x="214585" y="292485"/>
                  <a:pt x="219075" y="285750"/>
                </a:cubicBezTo>
                <a:cubicBezTo>
                  <a:pt x="221860" y="281573"/>
                  <a:pt x="228872" y="283232"/>
                  <a:pt x="233362" y="280987"/>
                </a:cubicBezTo>
                <a:cubicBezTo>
                  <a:pt x="238482" y="278427"/>
                  <a:pt x="242887" y="274637"/>
                  <a:pt x="247650" y="271462"/>
                </a:cubicBezTo>
                <a:cubicBezTo>
                  <a:pt x="250825" y="266700"/>
                  <a:pt x="254920" y="262436"/>
                  <a:pt x="257175" y="257175"/>
                </a:cubicBezTo>
                <a:cubicBezTo>
                  <a:pt x="259753" y="251159"/>
                  <a:pt x="257627" y="243051"/>
                  <a:pt x="261937" y="238125"/>
                </a:cubicBezTo>
                <a:cubicBezTo>
                  <a:pt x="269475" y="229510"/>
                  <a:pt x="290512" y="219075"/>
                  <a:pt x="290512" y="219075"/>
                </a:cubicBezTo>
                <a:cubicBezTo>
                  <a:pt x="292100" y="209550"/>
                  <a:pt x="293807" y="200044"/>
                  <a:pt x="295275" y="190500"/>
                </a:cubicBezTo>
                <a:cubicBezTo>
                  <a:pt x="296982" y="179405"/>
                  <a:pt x="297513" y="168100"/>
                  <a:pt x="300037" y="157162"/>
                </a:cubicBezTo>
                <a:cubicBezTo>
                  <a:pt x="302295" y="147379"/>
                  <a:pt x="302462" y="135686"/>
                  <a:pt x="309562" y="128587"/>
                </a:cubicBezTo>
                <a:cubicBezTo>
                  <a:pt x="327897" y="110253"/>
                  <a:pt x="318246" y="118036"/>
                  <a:pt x="338137" y="104775"/>
                </a:cubicBezTo>
                <a:cubicBezTo>
                  <a:pt x="339725" y="100012"/>
                  <a:pt x="339764" y="94407"/>
                  <a:pt x="342900" y="90487"/>
                </a:cubicBezTo>
                <a:cubicBezTo>
                  <a:pt x="363536" y="64691"/>
                  <a:pt x="352425" y="98820"/>
                  <a:pt x="366712" y="66675"/>
                </a:cubicBezTo>
                <a:cubicBezTo>
                  <a:pt x="370790" y="57500"/>
                  <a:pt x="373062" y="47625"/>
                  <a:pt x="376237" y="38100"/>
                </a:cubicBezTo>
                <a:cubicBezTo>
                  <a:pt x="377825" y="33337"/>
                  <a:pt x="377450" y="27362"/>
                  <a:pt x="381000" y="23812"/>
                </a:cubicBezTo>
                <a:cubicBezTo>
                  <a:pt x="385762" y="19050"/>
                  <a:pt x="390113" y="13837"/>
                  <a:pt x="395287" y="9525"/>
                </a:cubicBezTo>
                <a:cubicBezTo>
                  <a:pt x="399684" y="5861"/>
                  <a:pt x="404812" y="3175"/>
                  <a:pt x="409575" y="0"/>
                </a:cubicBezTo>
                <a:cubicBezTo>
                  <a:pt x="488918" y="5667"/>
                  <a:pt x="453968" y="4762"/>
                  <a:pt x="514350" y="4762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81400" y="1524000"/>
            <a:ext cx="3505200" cy="381000"/>
          </a:xfrm>
          <a:custGeom>
            <a:avLst/>
            <a:gdLst>
              <a:gd name="connsiteX0" fmla="*/ 0 w 2971800"/>
              <a:gd name="connsiteY0" fmla="*/ 90487 h 366712"/>
              <a:gd name="connsiteX1" fmla="*/ 9525 w 2971800"/>
              <a:gd name="connsiteY1" fmla="*/ 76200 h 366712"/>
              <a:gd name="connsiteX2" fmla="*/ 38100 w 2971800"/>
              <a:gd name="connsiteY2" fmla="*/ 61912 h 366712"/>
              <a:gd name="connsiteX3" fmla="*/ 61912 w 2971800"/>
              <a:gd name="connsiteY3" fmla="*/ 80962 h 366712"/>
              <a:gd name="connsiteX4" fmla="*/ 76200 w 2971800"/>
              <a:gd name="connsiteY4" fmla="*/ 85725 h 366712"/>
              <a:gd name="connsiteX5" fmla="*/ 104775 w 2971800"/>
              <a:gd name="connsiteY5" fmla="*/ 100012 h 366712"/>
              <a:gd name="connsiteX6" fmla="*/ 142875 w 2971800"/>
              <a:gd name="connsiteY6" fmla="*/ 95250 h 366712"/>
              <a:gd name="connsiteX7" fmla="*/ 147637 w 2971800"/>
              <a:gd name="connsiteY7" fmla="*/ 80962 h 366712"/>
              <a:gd name="connsiteX8" fmla="*/ 195262 w 2971800"/>
              <a:gd name="connsiteY8" fmla="*/ 71437 h 366712"/>
              <a:gd name="connsiteX9" fmla="*/ 209550 w 2971800"/>
              <a:gd name="connsiteY9" fmla="*/ 66675 h 366712"/>
              <a:gd name="connsiteX10" fmla="*/ 223837 w 2971800"/>
              <a:gd name="connsiteY10" fmla="*/ 71437 h 366712"/>
              <a:gd name="connsiteX11" fmla="*/ 247650 w 2971800"/>
              <a:gd name="connsiteY11" fmla="*/ 76200 h 366712"/>
              <a:gd name="connsiteX12" fmla="*/ 266700 w 2971800"/>
              <a:gd name="connsiteY12" fmla="*/ 85725 h 366712"/>
              <a:gd name="connsiteX13" fmla="*/ 280987 w 2971800"/>
              <a:gd name="connsiteY13" fmla="*/ 90487 h 366712"/>
              <a:gd name="connsiteX14" fmla="*/ 309562 w 2971800"/>
              <a:gd name="connsiteY14" fmla="*/ 95250 h 366712"/>
              <a:gd name="connsiteX15" fmla="*/ 357187 w 2971800"/>
              <a:gd name="connsiteY15" fmla="*/ 104775 h 366712"/>
              <a:gd name="connsiteX16" fmla="*/ 385762 w 2971800"/>
              <a:gd name="connsiteY16" fmla="*/ 100012 h 366712"/>
              <a:gd name="connsiteX17" fmla="*/ 400050 w 2971800"/>
              <a:gd name="connsiteY17" fmla="*/ 90487 h 366712"/>
              <a:gd name="connsiteX18" fmla="*/ 528637 w 2971800"/>
              <a:gd name="connsiteY18" fmla="*/ 85725 h 366712"/>
              <a:gd name="connsiteX19" fmla="*/ 547687 w 2971800"/>
              <a:gd name="connsiteY19" fmla="*/ 80962 h 366712"/>
              <a:gd name="connsiteX20" fmla="*/ 590550 w 2971800"/>
              <a:gd name="connsiteY20" fmla="*/ 57150 h 366712"/>
              <a:gd name="connsiteX21" fmla="*/ 604837 w 2971800"/>
              <a:gd name="connsiteY21" fmla="*/ 47625 h 366712"/>
              <a:gd name="connsiteX22" fmla="*/ 619125 w 2971800"/>
              <a:gd name="connsiteY22" fmla="*/ 42862 h 366712"/>
              <a:gd name="connsiteX23" fmla="*/ 942975 w 2971800"/>
              <a:gd name="connsiteY23" fmla="*/ 38100 h 366712"/>
              <a:gd name="connsiteX24" fmla="*/ 981075 w 2971800"/>
              <a:gd name="connsiteY24" fmla="*/ 33337 h 366712"/>
              <a:gd name="connsiteX25" fmla="*/ 985837 w 2971800"/>
              <a:gd name="connsiteY25" fmla="*/ 19050 h 366712"/>
              <a:gd name="connsiteX26" fmla="*/ 1014412 w 2971800"/>
              <a:gd name="connsiteY26" fmla="*/ 0 h 366712"/>
              <a:gd name="connsiteX27" fmla="*/ 1128712 w 2971800"/>
              <a:gd name="connsiteY27" fmla="*/ 4762 h 366712"/>
              <a:gd name="connsiteX28" fmla="*/ 1157287 w 2971800"/>
              <a:gd name="connsiteY28" fmla="*/ 14287 h 366712"/>
              <a:gd name="connsiteX29" fmla="*/ 1195387 w 2971800"/>
              <a:gd name="connsiteY29" fmla="*/ 19050 h 366712"/>
              <a:gd name="connsiteX30" fmla="*/ 1228725 w 2971800"/>
              <a:gd name="connsiteY30" fmla="*/ 28575 h 366712"/>
              <a:gd name="connsiteX31" fmla="*/ 1243012 w 2971800"/>
              <a:gd name="connsiteY31" fmla="*/ 33337 h 366712"/>
              <a:gd name="connsiteX32" fmla="*/ 1271587 w 2971800"/>
              <a:gd name="connsiteY32" fmla="*/ 57150 h 366712"/>
              <a:gd name="connsiteX33" fmla="*/ 1323975 w 2971800"/>
              <a:gd name="connsiteY33" fmla="*/ 66675 h 366712"/>
              <a:gd name="connsiteX34" fmla="*/ 1352550 w 2971800"/>
              <a:gd name="connsiteY34" fmla="*/ 76200 h 366712"/>
              <a:gd name="connsiteX35" fmla="*/ 1366837 w 2971800"/>
              <a:gd name="connsiteY35" fmla="*/ 80962 h 366712"/>
              <a:gd name="connsiteX36" fmla="*/ 1376362 w 2971800"/>
              <a:gd name="connsiteY36" fmla="*/ 119062 h 366712"/>
              <a:gd name="connsiteX37" fmla="*/ 1381125 w 2971800"/>
              <a:gd name="connsiteY37" fmla="*/ 138112 h 366712"/>
              <a:gd name="connsiteX38" fmla="*/ 1414462 w 2971800"/>
              <a:gd name="connsiteY38" fmla="*/ 152400 h 366712"/>
              <a:gd name="connsiteX39" fmla="*/ 1433512 w 2971800"/>
              <a:gd name="connsiteY39" fmla="*/ 161925 h 366712"/>
              <a:gd name="connsiteX40" fmla="*/ 1447800 w 2971800"/>
              <a:gd name="connsiteY40" fmla="*/ 166687 h 366712"/>
              <a:gd name="connsiteX41" fmla="*/ 1504950 w 2971800"/>
              <a:gd name="connsiteY41" fmla="*/ 161925 h 366712"/>
              <a:gd name="connsiteX42" fmla="*/ 1519237 w 2971800"/>
              <a:gd name="connsiteY42" fmla="*/ 157162 h 366712"/>
              <a:gd name="connsiteX43" fmla="*/ 1552575 w 2971800"/>
              <a:gd name="connsiteY43" fmla="*/ 161925 h 366712"/>
              <a:gd name="connsiteX44" fmla="*/ 1585912 w 2971800"/>
              <a:gd name="connsiteY44" fmla="*/ 180975 h 366712"/>
              <a:gd name="connsiteX45" fmla="*/ 1600200 w 2971800"/>
              <a:gd name="connsiteY45" fmla="*/ 190500 h 366712"/>
              <a:gd name="connsiteX46" fmla="*/ 1643062 w 2971800"/>
              <a:gd name="connsiteY46" fmla="*/ 204787 h 366712"/>
              <a:gd name="connsiteX47" fmla="*/ 1657350 w 2971800"/>
              <a:gd name="connsiteY47" fmla="*/ 209550 h 366712"/>
              <a:gd name="connsiteX48" fmla="*/ 1700212 w 2971800"/>
              <a:gd name="connsiteY48" fmla="*/ 214312 h 366712"/>
              <a:gd name="connsiteX49" fmla="*/ 1709737 w 2971800"/>
              <a:gd name="connsiteY49" fmla="*/ 228600 h 366712"/>
              <a:gd name="connsiteX50" fmla="*/ 1714500 w 2971800"/>
              <a:gd name="connsiteY50" fmla="*/ 242887 h 366712"/>
              <a:gd name="connsiteX51" fmla="*/ 1728787 w 2971800"/>
              <a:gd name="connsiteY51" fmla="*/ 257175 h 366712"/>
              <a:gd name="connsiteX52" fmla="*/ 1766887 w 2971800"/>
              <a:gd name="connsiteY52" fmla="*/ 266700 h 366712"/>
              <a:gd name="connsiteX53" fmla="*/ 1771650 w 2971800"/>
              <a:gd name="connsiteY53" fmla="*/ 290512 h 366712"/>
              <a:gd name="connsiteX54" fmla="*/ 1785937 w 2971800"/>
              <a:gd name="connsiteY54" fmla="*/ 300037 h 366712"/>
              <a:gd name="connsiteX55" fmla="*/ 1819275 w 2971800"/>
              <a:gd name="connsiteY55" fmla="*/ 319087 h 366712"/>
              <a:gd name="connsiteX56" fmla="*/ 1857375 w 2971800"/>
              <a:gd name="connsiteY56" fmla="*/ 338137 h 366712"/>
              <a:gd name="connsiteX57" fmla="*/ 1881187 w 2971800"/>
              <a:gd name="connsiteY57" fmla="*/ 347662 h 366712"/>
              <a:gd name="connsiteX58" fmla="*/ 1909762 w 2971800"/>
              <a:gd name="connsiteY58" fmla="*/ 361950 h 366712"/>
              <a:gd name="connsiteX59" fmla="*/ 2081212 w 2971800"/>
              <a:gd name="connsiteY59" fmla="*/ 366712 h 366712"/>
              <a:gd name="connsiteX60" fmla="*/ 2114550 w 2971800"/>
              <a:gd name="connsiteY60" fmla="*/ 361950 h 366712"/>
              <a:gd name="connsiteX61" fmla="*/ 2128837 w 2971800"/>
              <a:gd name="connsiteY61" fmla="*/ 357187 h 366712"/>
              <a:gd name="connsiteX62" fmla="*/ 2257425 w 2971800"/>
              <a:gd name="connsiteY62" fmla="*/ 352425 h 366712"/>
              <a:gd name="connsiteX63" fmla="*/ 2305050 w 2971800"/>
              <a:gd name="connsiteY63" fmla="*/ 328612 h 366712"/>
              <a:gd name="connsiteX64" fmla="*/ 2328862 w 2971800"/>
              <a:gd name="connsiteY64" fmla="*/ 304800 h 366712"/>
              <a:gd name="connsiteX65" fmla="*/ 2352675 w 2971800"/>
              <a:gd name="connsiteY65" fmla="*/ 309562 h 366712"/>
              <a:gd name="connsiteX66" fmla="*/ 2381250 w 2971800"/>
              <a:gd name="connsiteY66" fmla="*/ 323850 h 366712"/>
              <a:gd name="connsiteX67" fmla="*/ 2447925 w 2971800"/>
              <a:gd name="connsiteY67" fmla="*/ 314325 h 366712"/>
              <a:gd name="connsiteX68" fmla="*/ 2462212 w 2971800"/>
              <a:gd name="connsiteY68" fmla="*/ 309562 h 366712"/>
              <a:gd name="connsiteX69" fmla="*/ 2476500 w 2971800"/>
              <a:gd name="connsiteY69" fmla="*/ 280987 h 366712"/>
              <a:gd name="connsiteX70" fmla="*/ 2490787 w 2971800"/>
              <a:gd name="connsiteY70" fmla="*/ 276225 h 366712"/>
              <a:gd name="connsiteX71" fmla="*/ 2600325 w 2971800"/>
              <a:gd name="connsiteY71" fmla="*/ 271462 h 366712"/>
              <a:gd name="connsiteX72" fmla="*/ 2609850 w 2971800"/>
              <a:gd name="connsiteY72" fmla="*/ 257175 h 366712"/>
              <a:gd name="connsiteX73" fmla="*/ 2652712 w 2971800"/>
              <a:gd name="connsiteY73" fmla="*/ 238125 h 366712"/>
              <a:gd name="connsiteX74" fmla="*/ 2671762 w 2971800"/>
              <a:gd name="connsiteY74" fmla="*/ 233362 h 366712"/>
              <a:gd name="connsiteX75" fmla="*/ 2719387 w 2971800"/>
              <a:gd name="connsiteY75" fmla="*/ 223837 h 366712"/>
              <a:gd name="connsiteX76" fmla="*/ 2728912 w 2971800"/>
              <a:gd name="connsiteY76" fmla="*/ 209550 h 366712"/>
              <a:gd name="connsiteX77" fmla="*/ 2762250 w 2971800"/>
              <a:gd name="connsiteY77" fmla="*/ 195262 h 366712"/>
              <a:gd name="connsiteX78" fmla="*/ 2809875 w 2971800"/>
              <a:gd name="connsiteY78" fmla="*/ 190500 h 366712"/>
              <a:gd name="connsiteX79" fmla="*/ 2847975 w 2971800"/>
              <a:gd name="connsiteY79" fmla="*/ 166687 h 366712"/>
              <a:gd name="connsiteX80" fmla="*/ 2919412 w 2971800"/>
              <a:gd name="connsiteY80" fmla="*/ 176212 h 366712"/>
              <a:gd name="connsiteX81" fmla="*/ 2947987 w 2971800"/>
              <a:gd name="connsiteY81" fmla="*/ 185737 h 366712"/>
              <a:gd name="connsiteX82" fmla="*/ 2971800 w 2971800"/>
              <a:gd name="connsiteY82" fmla="*/ 238125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971800" h="366712">
                <a:moveTo>
                  <a:pt x="0" y="90487"/>
                </a:moveTo>
                <a:cubicBezTo>
                  <a:pt x="3175" y="85725"/>
                  <a:pt x="5478" y="80247"/>
                  <a:pt x="9525" y="76200"/>
                </a:cubicBezTo>
                <a:cubicBezTo>
                  <a:pt x="18757" y="66968"/>
                  <a:pt x="26479" y="65786"/>
                  <a:pt x="38100" y="61912"/>
                </a:cubicBezTo>
                <a:cubicBezTo>
                  <a:pt x="74013" y="73885"/>
                  <a:pt x="31136" y="56342"/>
                  <a:pt x="61912" y="80962"/>
                </a:cubicBezTo>
                <a:cubicBezTo>
                  <a:pt x="65832" y="84098"/>
                  <a:pt x="71710" y="83480"/>
                  <a:pt x="76200" y="85725"/>
                </a:cubicBezTo>
                <a:cubicBezTo>
                  <a:pt x="113122" y="104186"/>
                  <a:pt x="68868" y="88045"/>
                  <a:pt x="104775" y="100012"/>
                </a:cubicBezTo>
                <a:cubicBezTo>
                  <a:pt x="117475" y="98425"/>
                  <a:pt x="131179" y="100448"/>
                  <a:pt x="142875" y="95250"/>
                </a:cubicBezTo>
                <a:cubicBezTo>
                  <a:pt x="147463" y="93211"/>
                  <a:pt x="143067" y="83039"/>
                  <a:pt x="147637" y="80962"/>
                </a:cubicBezTo>
                <a:cubicBezTo>
                  <a:pt x="162375" y="74263"/>
                  <a:pt x="179387" y="74612"/>
                  <a:pt x="195262" y="71437"/>
                </a:cubicBezTo>
                <a:cubicBezTo>
                  <a:pt x="200185" y="70452"/>
                  <a:pt x="204787" y="68262"/>
                  <a:pt x="209550" y="66675"/>
                </a:cubicBezTo>
                <a:cubicBezTo>
                  <a:pt x="214312" y="68262"/>
                  <a:pt x="218967" y="70219"/>
                  <a:pt x="223837" y="71437"/>
                </a:cubicBezTo>
                <a:cubicBezTo>
                  <a:pt x="231690" y="73400"/>
                  <a:pt x="239971" y="73640"/>
                  <a:pt x="247650" y="76200"/>
                </a:cubicBezTo>
                <a:cubicBezTo>
                  <a:pt x="254385" y="78445"/>
                  <a:pt x="260174" y="82928"/>
                  <a:pt x="266700" y="85725"/>
                </a:cubicBezTo>
                <a:cubicBezTo>
                  <a:pt x="271314" y="87702"/>
                  <a:pt x="276225" y="88900"/>
                  <a:pt x="280987" y="90487"/>
                </a:cubicBezTo>
                <a:cubicBezTo>
                  <a:pt x="310693" y="110290"/>
                  <a:pt x="279986" y="95250"/>
                  <a:pt x="309562" y="95250"/>
                </a:cubicBezTo>
                <a:cubicBezTo>
                  <a:pt x="321244" y="95250"/>
                  <a:pt x="344596" y="101627"/>
                  <a:pt x="357187" y="104775"/>
                </a:cubicBezTo>
                <a:cubicBezTo>
                  <a:pt x="366712" y="103187"/>
                  <a:pt x="376601" y="103066"/>
                  <a:pt x="385762" y="100012"/>
                </a:cubicBezTo>
                <a:cubicBezTo>
                  <a:pt x="391192" y="98202"/>
                  <a:pt x="394354" y="91057"/>
                  <a:pt x="400050" y="90487"/>
                </a:cubicBezTo>
                <a:cubicBezTo>
                  <a:pt x="442729" y="86219"/>
                  <a:pt x="485775" y="87312"/>
                  <a:pt x="528637" y="85725"/>
                </a:cubicBezTo>
                <a:cubicBezTo>
                  <a:pt x="534987" y="84137"/>
                  <a:pt x="541833" y="83889"/>
                  <a:pt x="547687" y="80962"/>
                </a:cubicBezTo>
                <a:cubicBezTo>
                  <a:pt x="613178" y="48216"/>
                  <a:pt x="551044" y="70317"/>
                  <a:pt x="590550" y="57150"/>
                </a:cubicBezTo>
                <a:cubicBezTo>
                  <a:pt x="595312" y="53975"/>
                  <a:pt x="599718" y="50185"/>
                  <a:pt x="604837" y="47625"/>
                </a:cubicBezTo>
                <a:cubicBezTo>
                  <a:pt x="609327" y="45380"/>
                  <a:pt x="614107" y="43003"/>
                  <a:pt x="619125" y="42862"/>
                </a:cubicBezTo>
                <a:cubicBezTo>
                  <a:pt x="727044" y="39822"/>
                  <a:pt x="835025" y="39687"/>
                  <a:pt x="942975" y="38100"/>
                </a:cubicBezTo>
                <a:cubicBezTo>
                  <a:pt x="955675" y="36512"/>
                  <a:pt x="969379" y="38535"/>
                  <a:pt x="981075" y="33337"/>
                </a:cubicBezTo>
                <a:cubicBezTo>
                  <a:pt x="985662" y="31298"/>
                  <a:pt x="982287" y="22600"/>
                  <a:pt x="985837" y="19050"/>
                </a:cubicBezTo>
                <a:cubicBezTo>
                  <a:pt x="993932" y="10955"/>
                  <a:pt x="1014412" y="0"/>
                  <a:pt x="1014412" y="0"/>
                </a:cubicBezTo>
                <a:cubicBezTo>
                  <a:pt x="1052512" y="1587"/>
                  <a:pt x="1090768" y="968"/>
                  <a:pt x="1128712" y="4762"/>
                </a:cubicBezTo>
                <a:cubicBezTo>
                  <a:pt x="1138702" y="5761"/>
                  <a:pt x="1147762" y="11112"/>
                  <a:pt x="1157287" y="14287"/>
                </a:cubicBezTo>
                <a:cubicBezTo>
                  <a:pt x="1169429" y="18334"/>
                  <a:pt x="1182687" y="17462"/>
                  <a:pt x="1195387" y="19050"/>
                </a:cubicBezTo>
                <a:cubicBezTo>
                  <a:pt x="1229651" y="30470"/>
                  <a:pt x="1186856" y="16612"/>
                  <a:pt x="1228725" y="28575"/>
                </a:cubicBezTo>
                <a:cubicBezTo>
                  <a:pt x="1233552" y="29954"/>
                  <a:pt x="1238250" y="31750"/>
                  <a:pt x="1243012" y="33337"/>
                </a:cubicBezTo>
                <a:cubicBezTo>
                  <a:pt x="1251593" y="41918"/>
                  <a:pt x="1259985" y="52178"/>
                  <a:pt x="1271587" y="57150"/>
                </a:cubicBezTo>
                <a:cubicBezTo>
                  <a:pt x="1282811" y="61960"/>
                  <a:pt x="1316256" y="65572"/>
                  <a:pt x="1323975" y="66675"/>
                </a:cubicBezTo>
                <a:lnTo>
                  <a:pt x="1352550" y="76200"/>
                </a:lnTo>
                <a:lnTo>
                  <a:pt x="1366837" y="80962"/>
                </a:lnTo>
                <a:cubicBezTo>
                  <a:pt x="1375349" y="106496"/>
                  <a:pt x="1368698" y="84576"/>
                  <a:pt x="1376362" y="119062"/>
                </a:cubicBezTo>
                <a:cubicBezTo>
                  <a:pt x="1377782" y="125452"/>
                  <a:pt x="1377494" y="132666"/>
                  <a:pt x="1381125" y="138112"/>
                </a:cubicBezTo>
                <a:cubicBezTo>
                  <a:pt x="1388631" y="149372"/>
                  <a:pt x="1403841" y="148417"/>
                  <a:pt x="1414462" y="152400"/>
                </a:cubicBezTo>
                <a:cubicBezTo>
                  <a:pt x="1421109" y="154893"/>
                  <a:pt x="1426986" y="159128"/>
                  <a:pt x="1433512" y="161925"/>
                </a:cubicBezTo>
                <a:cubicBezTo>
                  <a:pt x="1438126" y="163902"/>
                  <a:pt x="1443037" y="165100"/>
                  <a:pt x="1447800" y="166687"/>
                </a:cubicBezTo>
                <a:cubicBezTo>
                  <a:pt x="1466850" y="165100"/>
                  <a:pt x="1486002" y="164451"/>
                  <a:pt x="1504950" y="161925"/>
                </a:cubicBezTo>
                <a:cubicBezTo>
                  <a:pt x="1509926" y="161262"/>
                  <a:pt x="1514217" y="157162"/>
                  <a:pt x="1519237" y="157162"/>
                </a:cubicBezTo>
                <a:cubicBezTo>
                  <a:pt x="1530463" y="157162"/>
                  <a:pt x="1541462" y="160337"/>
                  <a:pt x="1552575" y="161925"/>
                </a:cubicBezTo>
                <a:cubicBezTo>
                  <a:pt x="1569827" y="187802"/>
                  <a:pt x="1551910" y="168224"/>
                  <a:pt x="1585912" y="180975"/>
                </a:cubicBezTo>
                <a:cubicBezTo>
                  <a:pt x="1591271" y="182985"/>
                  <a:pt x="1594969" y="188175"/>
                  <a:pt x="1600200" y="190500"/>
                </a:cubicBezTo>
                <a:cubicBezTo>
                  <a:pt x="1600210" y="190504"/>
                  <a:pt x="1635913" y="202404"/>
                  <a:pt x="1643062" y="204787"/>
                </a:cubicBezTo>
                <a:cubicBezTo>
                  <a:pt x="1647825" y="206375"/>
                  <a:pt x="1652360" y="208996"/>
                  <a:pt x="1657350" y="209550"/>
                </a:cubicBezTo>
                <a:lnTo>
                  <a:pt x="1700212" y="214312"/>
                </a:lnTo>
                <a:cubicBezTo>
                  <a:pt x="1703387" y="219075"/>
                  <a:pt x="1707177" y="223480"/>
                  <a:pt x="1709737" y="228600"/>
                </a:cubicBezTo>
                <a:cubicBezTo>
                  <a:pt x="1711982" y="233090"/>
                  <a:pt x="1711715" y="238710"/>
                  <a:pt x="1714500" y="242887"/>
                </a:cubicBezTo>
                <a:cubicBezTo>
                  <a:pt x="1718236" y="248491"/>
                  <a:pt x="1723183" y="253439"/>
                  <a:pt x="1728787" y="257175"/>
                </a:cubicBezTo>
                <a:cubicBezTo>
                  <a:pt x="1735060" y="261357"/>
                  <a:pt x="1763457" y="266014"/>
                  <a:pt x="1766887" y="266700"/>
                </a:cubicBezTo>
                <a:cubicBezTo>
                  <a:pt x="1768475" y="274637"/>
                  <a:pt x="1767634" y="283484"/>
                  <a:pt x="1771650" y="290512"/>
                </a:cubicBezTo>
                <a:cubicBezTo>
                  <a:pt x="1774490" y="295482"/>
                  <a:pt x="1781540" y="296373"/>
                  <a:pt x="1785937" y="300037"/>
                </a:cubicBezTo>
                <a:cubicBezTo>
                  <a:pt x="1810257" y="320304"/>
                  <a:pt x="1788439" y="311379"/>
                  <a:pt x="1819275" y="319087"/>
                </a:cubicBezTo>
                <a:cubicBezTo>
                  <a:pt x="1831975" y="325437"/>
                  <a:pt x="1844192" y="332864"/>
                  <a:pt x="1857375" y="338137"/>
                </a:cubicBezTo>
                <a:cubicBezTo>
                  <a:pt x="1865312" y="341312"/>
                  <a:pt x="1873541" y="343839"/>
                  <a:pt x="1881187" y="347662"/>
                </a:cubicBezTo>
                <a:cubicBezTo>
                  <a:pt x="1892376" y="353256"/>
                  <a:pt x="1896426" y="361266"/>
                  <a:pt x="1909762" y="361950"/>
                </a:cubicBezTo>
                <a:cubicBezTo>
                  <a:pt x="1966859" y="364878"/>
                  <a:pt x="2024062" y="365125"/>
                  <a:pt x="2081212" y="366712"/>
                </a:cubicBezTo>
                <a:cubicBezTo>
                  <a:pt x="2092325" y="365125"/>
                  <a:pt x="2103543" y="364151"/>
                  <a:pt x="2114550" y="361950"/>
                </a:cubicBezTo>
                <a:cubicBezTo>
                  <a:pt x="2119473" y="360965"/>
                  <a:pt x="2123828" y="357521"/>
                  <a:pt x="2128837" y="357187"/>
                </a:cubicBezTo>
                <a:cubicBezTo>
                  <a:pt x="2171634" y="354334"/>
                  <a:pt x="2214562" y="354012"/>
                  <a:pt x="2257425" y="352425"/>
                </a:cubicBezTo>
                <a:cubicBezTo>
                  <a:pt x="2291446" y="329744"/>
                  <a:pt x="2274894" y="336152"/>
                  <a:pt x="2305050" y="328612"/>
                </a:cubicBezTo>
                <a:cubicBezTo>
                  <a:pt x="2310245" y="320819"/>
                  <a:pt x="2317317" y="306243"/>
                  <a:pt x="2328862" y="304800"/>
                </a:cubicBezTo>
                <a:cubicBezTo>
                  <a:pt x="2336894" y="303796"/>
                  <a:pt x="2344822" y="307599"/>
                  <a:pt x="2352675" y="309562"/>
                </a:cubicBezTo>
                <a:cubicBezTo>
                  <a:pt x="2368446" y="313505"/>
                  <a:pt x="2367284" y="314540"/>
                  <a:pt x="2381250" y="323850"/>
                </a:cubicBezTo>
                <a:cubicBezTo>
                  <a:pt x="2407907" y="320888"/>
                  <a:pt x="2423671" y="320388"/>
                  <a:pt x="2447925" y="314325"/>
                </a:cubicBezTo>
                <a:cubicBezTo>
                  <a:pt x="2452795" y="313107"/>
                  <a:pt x="2457450" y="311150"/>
                  <a:pt x="2462212" y="309562"/>
                </a:cubicBezTo>
                <a:cubicBezTo>
                  <a:pt x="2465349" y="300151"/>
                  <a:pt x="2468108" y="287701"/>
                  <a:pt x="2476500" y="280987"/>
                </a:cubicBezTo>
                <a:cubicBezTo>
                  <a:pt x="2480420" y="277851"/>
                  <a:pt x="2485782" y="276610"/>
                  <a:pt x="2490787" y="276225"/>
                </a:cubicBezTo>
                <a:cubicBezTo>
                  <a:pt x="2527227" y="273422"/>
                  <a:pt x="2563812" y="273050"/>
                  <a:pt x="2600325" y="271462"/>
                </a:cubicBezTo>
                <a:cubicBezTo>
                  <a:pt x="2603500" y="266700"/>
                  <a:pt x="2605803" y="261222"/>
                  <a:pt x="2609850" y="257175"/>
                </a:cubicBezTo>
                <a:cubicBezTo>
                  <a:pt x="2620275" y="246750"/>
                  <a:pt x="2640135" y="241270"/>
                  <a:pt x="2652712" y="238125"/>
                </a:cubicBezTo>
                <a:cubicBezTo>
                  <a:pt x="2659062" y="236537"/>
                  <a:pt x="2665344" y="234646"/>
                  <a:pt x="2671762" y="233362"/>
                </a:cubicBezTo>
                <a:cubicBezTo>
                  <a:pt x="2730148" y="221685"/>
                  <a:pt x="2675139" y="234900"/>
                  <a:pt x="2719387" y="223837"/>
                </a:cubicBezTo>
                <a:cubicBezTo>
                  <a:pt x="2722562" y="219075"/>
                  <a:pt x="2724865" y="213597"/>
                  <a:pt x="2728912" y="209550"/>
                </a:cubicBezTo>
                <a:cubicBezTo>
                  <a:pt x="2738282" y="200181"/>
                  <a:pt x="2749499" y="197084"/>
                  <a:pt x="2762250" y="195262"/>
                </a:cubicBezTo>
                <a:cubicBezTo>
                  <a:pt x="2778044" y="193006"/>
                  <a:pt x="2794000" y="192087"/>
                  <a:pt x="2809875" y="190500"/>
                </a:cubicBezTo>
                <a:cubicBezTo>
                  <a:pt x="2843880" y="179165"/>
                  <a:pt x="2832881" y="189329"/>
                  <a:pt x="2847975" y="166687"/>
                </a:cubicBezTo>
                <a:cubicBezTo>
                  <a:pt x="2888555" y="180216"/>
                  <a:pt x="2826192" y="160676"/>
                  <a:pt x="2919412" y="176212"/>
                </a:cubicBezTo>
                <a:cubicBezTo>
                  <a:pt x="2929316" y="177863"/>
                  <a:pt x="2947987" y="185737"/>
                  <a:pt x="2947987" y="185737"/>
                </a:cubicBezTo>
                <a:cubicBezTo>
                  <a:pt x="2953325" y="244449"/>
                  <a:pt x="2935215" y="238125"/>
                  <a:pt x="2971800" y="238125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Day -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Head </a:t>
            </a:r>
            <a:r>
              <a:rPr lang="en-US" sz="2400" b="1" dirty="0" smtClean="0"/>
              <a:t>east</a:t>
            </a:r>
            <a:r>
              <a:rPr lang="en-US" sz="2400" dirty="0" smtClean="0"/>
              <a:t> on </a:t>
            </a:r>
            <a:r>
              <a:rPr lang="en-US" sz="2400" b="1" dirty="0" smtClean="0"/>
              <a:t>US-30 E - </a:t>
            </a:r>
            <a:r>
              <a:rPr lang="en-US" sz="2400" dirty="0" smtClean="0"/>
              <a:t>go 2.3 mi - total 2.3 mi</a:t>
            </a:r>
          </a:p>
          <a:p>
            <a:r>
              <a:rPr lang="en-US" sz="2400" b="1" dirty="0" smtClean="0"/>
              <a:t>Right</a:t>
            </a:r>
            <a:r>
              <a:rPr lang="en-US" sz="2400" dirty="0" smtClean="0"/>
              <a:t> onto </a:t>
            </a:r>
            <a:r>
              <a:rPr lang="en-US" sz="2400" b="1" dirty="0" smtClean="0"/>
              <a:t>US-15 N</a:t>
            </a:r>
            <a:r>
              <a:rPr lang="en-US" sz="2400" dirty="0" smtClean="0"/>
              <a:t> toward </a:t>
            </a:r>
            <a:r>
              <a:rPr lang="en-US" sz="2400" b="1" dirty="0" smtClean="0"/>
              <a:t>Harrisburg - </a:t>
            </a:r>
            <a:r>
              <a:rPr lang="en-US" sz="2400" dirty="0" smtClean="0"/>
              <a:t>27.9 mi - total 30.2 mi</a:t>
            </a:r>
          </a:p>
          <a:p>
            <a:r>
              <a:rPr lang="en-US" sz="2400" dirty="0" smtClean="0"/>
              <a:t>Take </a:t>
            </a:r>
            <a:r>
              <a:rPr lang="en-US" sz="2400" b="1" dirty="0" smtClean="0"/>
              <a:t>I-76/Pennsylvania Turnpike toward Philadelphia</a:t>
            </a:r>
            <a:r>
              <a:rPr lang="en-US" sz="2400" dirty="0" smtClean="0"/>
              <a:t> Partial toll road</a:t>
            </a:r>
          </a:p>
          <a:p>
            <a:r>
              <a:rPr lang="en-US" sz="2400" dirty="0" smtClean="0"/>
              <a:t>go 90.7 mi - total 121 mi - a</a:t>
            </a:r>
            <a:r>
              <a:rPr lang="en-US" sz="2400" dirty="0" smtClean="0"/>
              <a:t>bout 1 hour 34 </a:t>
            </a:r>
            <a:r>
              <a:rPr lang="en-US" sz="2400" dirty="0" err="1" smtClean="0"/>
              <a:t>mins</a:t>
            </a:r>
            <a:endParaRPr lang="en-US" sz="2400" dirty="0" smtClean="0"/>
          </a:p>
          <a:p>
            <a:r>
              <a:rPr lang="en-US" sz="2400" dirty="0" smtClean="0"/>
              <a:t>Continue onto </a:t>
            </a:r>
            <a:r>
              <a:rPr lang="en-US" sz="2400" b="1" dirty="0" smtClean="0"/>
              <a:t>I-276 E</a:t>
            </a:r>
            <a:r>
              <a:rPr lang="en-US" sz="2400" dirty="0" smtClean="0"/>
              <a:t> Toll road - go 24.9 mi - total 146 mi</a:t>
            </a:r>
          </a:p>
          <a:p>
            <a:r>
              <a:rPr lang="en-US" sz="2400" dirty="0" smtClean="0"/>
              <a:t>Take exit </a:t>
            </a:r>
            <a:r>
              <a:rPr lang="en-US" sz="2400" b="1" dirty="0" smtClean="0"/>
              <a:t>351</a:t>
            </a:r>
            <a:r>
              <a:rPr lang="en-US" sz="2400" dirty="0" smtClean="0"/>
              <a:t> for </a:t>
            </a:r>
            <a:r>
              <a:rPr lang="en-US" sz="2400" b="1" dirty="0" smtClean="0"/>
              <a:t>US-1</a:t>
            </a:r>
            <a:r>
              <a:rPr lang="en-US" sz="2400" dirty="0" smtClean="0"/>
              <a:t> toward </a:t>
            </a:r>
            <a:r>
              <a:rPr lang="en-US" sz="2400" b="1" dirty="0" smtClean="0"/>
              <a:t>Philadelphia - </a:t>
            </a:r>
            <a:r>
              <a:rPr lang="en-US" sz="2400" dirty="0" smtClean="0"/>
              <a:t>total 146 mi</a:t>
            </a:r>
          </a:p>
          <a:p>
            <a:r>
              <a:rPr lang="en-US" sz="2400" dirty="0" smtClean="0"/>
              <a:t>Keep </a:t>
            </a:r>
            <a:r>
              <a:rPr lang="en-US" sz="2400" b="1" dirty="0" smtClean="0"/>
              <a:t>right</a:t>
            </a:r>
            <a:r>
              <a:rPr lang="en-US" sz="2400" dirty="0" smtClean="0"/>
              <a:t>  to </a:t>
            </a:r>
            <a:r>
              <a:rPr lang="en-US" sz="2400" b="1" dirty="0" smtClean="0"/>
              <a:t>US-1 S</a:t>
            </a:r>
            <a:r>
              <a:rPr lang="en-US" sz="2400" dirty="0" smtClean="0"/>
              <a:t> - go 1.4 mi - total 148 mi</a:t>
            </a:r>
          </a:p>
          <a:p>
            <a:r>
              <a:rPr lang="en-US" sz="2400" dirty="0" smtClean="0"/>
              <a:t>Slight </a:t>
            </a:r>
            <a:r>
              <a:rPr lang="en-US" sz="2400" b="1" dirty="0" smtClean="0"/>
              <a:t>right</a:t>
            </a:r>
            <a:r>
              <a:rPr lang="en-US" sz="2400" dirty="0" smtClean="0"/>
              <a:t> at </a:t>
            </a:r>
            <a:r>
              <a:rPr lang="en-US" sz="2400" b="1" dirty="0" smtClean="0"/>
              <a:t>Roosevelt Blvd</a:t>
            </a:r>
            <a:r>
              <a:rPr lang="en-US" sz="2400" dirty="0"/>
              <a:t> </a:t>
            </a:r>
            <a:r>
              <a:rPr lang="en-US" sz="2400" dirty="0" smtClean="0"/>
              <a:t>- go 0.4 mi - total 148 mi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Day – Travel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Right</a:t>
            </a:r>
            <a:r>
              <a:rPr lang="en-US" dirty="0" smtClean="0"/>
              <a:t> onto My Neighborhood </a:t>
            </a:r>
            <a:r>
              <a:rPr lang="en-US" b="1" dirty="0" smtClean="0"/>
              <a:t>Rd - </a:t>
            </a:r>
            <a:r>
              <a:rPr lang="en-US" dirty="0" smtClean="0"/>
              <a:t>go 1.0 mi - total 149 mi</a:t>
            </a:r>
          </a:p>
          <a:p>
            <a:r>
              <a:rPr lang="en-US" dirty="0" smtClean="0"/>
              <a:t>Turn </a:t>
            </a:r>
            <a:r>
              <a:rPr lang="en-US" b="1" dirty="0" smtClean="0"/>
              <a:t>right</a:t>
            </a:r>
            <a:r>
              <a:rPr lang="en-US" dirty="0" smtClean="0"/>
              <a:t> at My Local</a:t>
            </a:r>
            <a:r>
              <a:rPr lang="en-US" b="1" dirty="0" smtClean="0"/>
              <a:t> Rd - </a:t>
            </a:r>
            <a:r>
              <a:rPr lang="en-US" dirty="0" smtClean="0"/>
              <a:t>go 0.2 mi - total 149 mi</a:t>
            </a:r>
          </a:p>
          <a:p>
            <a:r>
              <a:rPr lang="en-US" dirty="0" smtClean="0"/>
              <a:t>Continue onto My Street - go 0.2 mi - total 150 mi</a:t>
            </a:r>
          </a:p>
          <a:p>
            <a:r>
              <a:rPr lang="en-US" dirty="0" smtClean="0"/>
              <a:t>Destination will be on the left –</a:t>
            </a:r>
          </a:p>
          <a:p>
            <a:r>
              <a:rPr lang="en-US" dirty="0" smtClean="0"/>
              <a:t>Total: </a:t>
            </a:r>
            <a:r>
              <a:rPr lang="en-US" b="1" dirty="0" smtClean="0"/>
              <a:t>150 mi</a:t>
            </a:r>
            <a:r>
              <a:rPr lang="en-US" dirty="0" smtClean="0"/>
              <a:t> – about </a:t>
            </a:r>
            <a:r>
              <a:rPr lang="en-US" b="1" dirty="0" smtClean="0"/>
              <a:t>2 hours 45 </a:t>
            </a:r>
            <a:r>
              <a:rPr lang="en-US" b="1" dirty="0" err="1" smtClean="0"/>
              <a:t>mins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Sightseeing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Destination – Day 1: 2 hours, Day 2: 3 hours, total: 5 hours</a:t>
            </a:r>
          </a:p>
          <a:p>
            <a:r>
              <a:rPr lang="en-US" dirty="0" smtClean="0"/>
              <a:t>Second Destination – Day 2: 4 hrs, Day 3: 3 hrs</a:t>
            </a:r>
          </a:p>
          <a:p>
            <a:r>
              <a:rPr lang="en-US" dirty="0" smtClean="0"/>
              <a:t>Third Destination – Day 3: 4 hrs, Day 4: 4 hrs</a:t>
            </a:r>
          </a:p>
          <a:p>
            <a:r>
              <a:rPr lang="en-US" dirty="0" smtClean="0"/>
              <a:t>Fourth Destination – Day 5: 2 hrs, Day 5: 7 hrs, Day 6: 2 hrs</a:t>
            </a:r>
          </a:p>
          <a:p>
            <a:r>
              <a:rPr lang="en-US" dirty="0" smtClean="0"/>
              <a:t>Total sightseeing: 31 hours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Sightseeing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Sightseeing Chart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7200" y="2514600"/>
          <a:ext cx="4040188" cy="308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6165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Destination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Hours</a:t>
                      </a:r>
                      <a:endParaRPr lang="en-US" dirty="0"/>
                    </a:p>
                  </a:txBody>
                  <a:tcPr anchor="ctr"/>
                </a:tc>
              </a:tr>
              <a:tr h="6165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6165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6165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6165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Sightseeing Figure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Driving Hours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" y="2174873"/>
          <a:ext cx="4040188" cy="392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5601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</a:tr>
              <a:tr h="5601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hours,</a:t>
                      </a:r>
                      <a:r>
                        <a:rPr lang="en-US" baseline="0" dirty="0" smtClean="0"/>
                        <a:t> 50 min.</a:t>
                      </a:r>
                      <a:endParaRPr lang="en-US" dirty="0"/>
                    </a:p>
                  </a:txBody>
                  <a:tcPr anchor="ctr"/>
                </a:tc>
              </a:tr>
              <a:tr h="5601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hour, 4 min.</a:t>
                      </a:r>
                      <a:endParaRPr lang="en-US" dirty="0"/>
                    </a:p>
                  </a:txBody>
                  <a:tcPr anchor="ctr"/>
                </a:tc>
              </a:tr>
              <a:tr h="5601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hour, 31 min.</a:t>
                      </a:r>
                      <a:endParaRPr lang="en-US" dirty="0"/>
                    </a:p>
                  </a:txBody>
                  <a:tcPr anchor="ctr"/>
                </a:tc>
              </a:tr>
              <a:tr h="5601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hour,</a:t>
                      </a:r>
                      <a:r>
                        <a:rPr lang="en-US" baseline="0" dirty="0" smtClean="0"/>
                        <a:t> 13 min.</a:t>
                      </a:r>
                      <a:endParaRPr lang="en-US" dirty="0"/>
                    </a:p>
                  </a:txBody>
                  <a:tcPr anchor="ctr"/>
                </a:tc>
              </a:tr>
              <a:tr h="5601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5601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hour, 45 min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Driving Figure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Motels – Five nights @ $75/night = $375</a:t>
            </a:r>
          </a:p>
          <a:p>
            <a:r>
              <a:rPr lang="en-US" dirty="0" smtClean="0"/>
              <a:t>Meals – Six days @ $28/person/night * 2 persons =  $336</a:t>
            </a:r>
          </a:p>
          <a:p>
            <a:r>
              <a:rPr lang="en-US" dirty="0" smtClean="0"/>
              <a:t>Gas – 12 gallons @$2.57/gallon = $31</a:t>
            </a:r>
          </a:p>
          <a:p>
            <a:r>
              <a:rPr lang="en-US" dirty="0" smtClean="0"/>
              <a:t>Tolls – $25</a:t>
            </a:r>
          </a:p>
          <a:p>
            <a:r>
              <a:rPr lang="en-US" dirty="0" smtClean="0"/>
              <a:t>Souvenirs &amp; Miscellaneous – $150</a:t>
            </a:r>
          </a:p>
          <a:p>
            <a:r>
              <a:rPr lang="en-US" dirty="0" smtClean="0"/>
              <a:t>Total – $886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791199" cy="54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We had a great time!</a:t>
            </a:r>
            <a:endParaRPr lang="en-US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puzz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2609" y="1600200"/>
            <a:ext cx="3018782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Uninformative Title </a:t>
            </a:r>
          </a:p>
          <a:p>
            <a:r>
              <a:rPr lang="en-US" dirty="0" smtClean="0"/>
              <a:t>No goals, only tasks</a:t>
            </a:r>
          </a:p>
          <a:p>
            <a:r>
              <a:rPr lang="en-US" dirty="0" smtClean="0"/>
              <a:t>Too many details, irrelevant information</a:t>
            </a:r>
          </a:p>
          <a:p>
            <a:r>
              <a:rPr lang="en-US" dirty="0" smtClean="0"/>
              <a:t>Uninformative table and graph titles</a:t>
            </a:r>
          </a:p>
          <a:p>
            <a:r>
              <a:rPr lang="en-US" dirty="0" smtClean="0"/>
              <a:t>Conclusion that has no relation to the contents</a:t>
            </a:r>
          </a:p>
          <a:p>
            <a:r>
              <a:rPr lang="en-US" dirty="0" smtClean="0"/>
              <a:t>And many more!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Day Route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30943"/>
            <a:ext cx="5410199" cy="519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654710" y="1843548"/>
            <a:ext cx="4445190" cy="4188542"/>
          </a:xfrm>
          <a:custGeom>
            <a:avLst/>
            <a:gdLst>
              <a:gd name="connsiteX0" fmla="*/ 4395019 w 4445190"/>
              <a:gd name="connsiteY0" fmla="*/ 0 h 4188542"/>
              <a:gd name="connsiteX1" fmla="*/ 4395019 w 4445190"/>
              <a:gd name="connsiteY1" fmla="*/ 191729 h 4188542"/>
              <a:gd name="connsiteX2" fmla="*/ 4277032 w 4445190"/>
              <a:gd name="connsiteY2" fmla="*/ 206478 h 4188542"/>
              <a:gd name="connsiteX3" fmla="*/ 4247535 w 4445190"/>
              <a:gd name="connsiteY3" fmla="*/ 250723 h 4188542"/>
              <a:gd name="connsiteX4" fmla="*/ 4203290 w 4445190"/>
              <a:gd name="connsiteY4" fmla="*/ 339213 h 4188542"/>
              <a:gd name="connsiteX5" fmla="*/ 4159045 w 4445190"/>
              <a:gd name="connsiteY5" fmla="*/ 368710 h 4188542"/>
              <a:gd name="connsiteX6" fmla="*/ 4129548 w 4445190"/>
              <a:gd name="connsiteY6" fmla="*/ 457200 h 4188542"/>
              <a:gd name="connsiteX7" fmla="*/ 4070555 w 4445190"/>
              <a:gd name="connsiteY7" fmla="*/ 516194 h 4188542"/>
              <a:gd name="connsiteX8" fmla="*/ 3937819 w 4445190"/>
              <a:gd name="connsiteY8" fmla="*/ 530942 h 4188542"/>
              <a:gd name="connsiteX9" fmla="*/ 3849329 w 4445190"/>
              <a:gd name="connsiteY9" fmla="*/ 589936 h 4188542"/>
              <a:gd name="connsiteX10" fmla="*/ 3805084 w 4445190"/>
              <a:gd name="connsiteY10" fmla="*/ 604684 h 4188542"/>
              <a:gd name="connsiteX11" fmla="*/ 3775587 w 4445190"/>
              <a:gd name="connsiteY11" fmla="*/ 648929 h 4188542"/>
              <a:gd name="connsiteX12" fmla="*/ 3731342 w 4445190"/>
              <a:gd name="connsiteY12" fmla="*/ 663678 h 4188542"/>
              <a:gd name="connsiteX13" fmla="*/ 3628103 w 4445190"/>
              <a:gd name="connsiteY13" fmla="*/ 707923 h 4188542"/>
              <a:gd name="connsiteX14" fmla="*/ 3583858 w 4445190"/>
              <a:gd name="connsiteY14" fmla="*/ 737420 h 4188542"/>
              <a:gd name="connsiteX15" fmla="*/ 3554361 w 4445190"/>
              <a:gd name="connsiteY15" fmla="*/ 781665 h 4188542"/>
              <a:gd name="connsiteX16" fmla="*/ 3406877 w 4445190"/>
              <a:gd name="connsiteY16" fmla="*/ 825910 h 4188542"/>
              <a:gd name="connsiteX17" fmla="*/ 3333135 w 4445190"/>
              <a:gd name="connsiteY17" fmla="*/ 929149 h 4188542"/>
              <a:gd name="connsiteX18" fmla="*/ 3244645 w 4445190"/>
              <a:gd name="connsiteY18" fmla="*/ 988142 h 4188542"/>
              <a:gd name="connsiteX19" fmla="*/ 3200400 w 4445190"/>
              <a:gd name="connsiteY19" fmla="*/ 1017639 h 4188542"/>
              <a:gd name="connsiteX20" fmla="*/ 3170903 w 4445190"/>
              <a:gd name="connsiteY20" fmla="*/ 1061884 h 4188542"/>
              <a:gd name="connsiteX21" fmla="*/ 3082413 w 4445190"/>
              <a:gd name="connsiteY21" fmla="*/ 1091381 h 4188542"/>
              <a:gd name="connsiteX22" fmla="*/ 3008671 w 4445190"/>
              <a:gd name="connsiteY22" fmla="*/ 1106129 h 4188542"/>
              <a:gd name="connsiteX23" fmla="*/ 2964425 w 4445190"/>
              <a:gd name="connsiteY23" fmla="*/ 1120878 h 4188542"/>
              <a:gd name="connsiteX24" fmla="*/ 2654709 w 4445190"/>
              <a:gd name="connsiteY24" fmla="*/ 1135626 h 4188542"/>
              <a:gd name="connsiteX25" fmla="*/ 2595716 w 4445190"/>
              <a:gd name="connsiteY25" fmla="*/ 1150375 h 4188542"/>
              <a:gd name="connsiteX26" fmla="*/ 2507225 w 4445190"/>
              <a:gd name="connsiteY26" fmla="*/ 1179871 h 4188542"/>
              <a:gd name="connsiteX27" fmla="*/ 2418735 w 4445190"/>
              <a:gd name="connsiteY27" fmla="*/ 1253613 h 4188542"/>
              <a:gd name="connsiteX28" fmla="*/ 2344993 w 4445190"/>
              <a:gd name="connsiteY28" fmla="*/ 1327355 h 4188542"/>
              <a:gd name="connsiteX29" fmla="*/ 2271251 w 4445190"/>
              <a:gd name="connsiteY29" fmla="*/ 1386349 h 4188542"/>
              <a:gd name="connsiteX30" fmla="*/ 2241755 w 4445190"/>
              <a:gd name="connsiteY30" fmla="*/ 1430594 h 4188542"/>
              <a:gd name="connsiteX31" fmla="*/ 2227006 w 4445190"/>
              <a:gd name="connsiteY31" fmla="*/ 1474839 h 4188542"/>
              <a:gd name="connsiteX32" fmla="*/ 2182761 w 4445190"/>
              <a:gd name="connsiteY32" fmla="*/ 1489587 h 4188542"/>
              <a:gd name="connsiteX33" fmla="*/ 2050025 w 4445190"/>
              <a:gd name="connsiteY33" fmla="*/ 1563329 h 4188542"/>
              <a:gd name="connsiteX34" fmla="*/ 2005780 w 4445190"/>
              <a:gd name="connsiteY34" fmla="*/ 1592826 h 4188542"/>
              <a:gd name="connsiteX35" fmla="*/ 1902542 w 4445190"/>
              <a:gd name="connsiteY35" fmla="*/ 1622323 h 4188542"/>
              <a:gd name="connsiteX36" fmla="*/ 1858296 w 4445190"/>
              <a:gd name="connsiteY36" fmla="*/ 1637071 h 4188542"/>
              <a:gd name="connsiteX37" fmla="*/ 1710813 w 4445190"/>
              <a:gd name="connsiteY37" fmla="*/ 1784555 h 4188542"/>
              <a:gd name="connsiteX38" fmla="*/ 1696064 w 4445190"/>
              <a:gd name="connsiteY38" fmla="*/ 1828800 h 4188542"/>
              <a:gd name="connsiteX39" fmla="*/ 1637071 w 4445190"/>
              <a:gd name="connsiteY39" fmla="*/ 1917291 h 4188542"/>
              <a:gd name="connsiteX40" fmla="*/ 1622322 w 4445190"/>
              <a:gd name="connsiteY40" fmla="*/ 1961536 h 4188542"/>
              <a:gd name="connsiteX41" fmla="*/ 1415845 w 4445190"/>
              <a:gd name="connsiteY41" fmla="*/ 2005781 h 4188542"/>
              <a:gd name="connsiteX42" fmla="*/ 1386348 w 4445190"/>
              <a:gd name="connsiteY42" fmla="*/ 2050026 h 4188542"/>
              <a:gd name="connsiteX43" fmla="*/ 1283109 w 4445190"/>
              <a:gd name="connsiteY43" fmla="*/ 2094271 h 4188542"/>
              <a:gd name="connsiteX44" fmla="*/ 1253613 w 4445190"/>
              <a:gd name="connsiteY44" fmla="*/ 2138517 h 4188542"/>
              <a:gd name="connsiteX45" fmla="*/ 1209367 w 4445190"/>
              <a:gd name="connsiteY45" fmla="*/ 2227007 h 4188542"/>
              <a:gd name="connsiteX46" fmla="*/ 1165122 w 4445190"/>
              <a:gd name="connsiteY46" fmla="*/ 2241755 h 4188542"/>
              <a:gd name="connsiteX47" fmla="*/ 1120877 w 4445190"/>
              <a:gd name="connsiteY47" fmla="*/ 2271252 h 4188542"/>
              <a:gd name="connsiteX48" fmla="*/ 1076632 w 4445190"/>
              <a:gd name="connsiteY48" fmla="*/ 2286000 h 4188542"/>
              <a:gd name="connsiteX49" fmla="*/ 1047135 w 4445190"/>
              <a:gd name="connsiteY49" fmla="*/ 2374491 h 4188542"/>
              <a:gd name="connsiteX50" fmla="*/ 1032387 w 4445190"/>
              <a:gd name="connsiteY50" fmla="*/ 2418736 h 4188542"/>
              <a:gd name="connsiteX51" fmla="*/ 988142 w 4445190"/>
              <a:gd name="connsiteY51" fmla="*/ 2448233 h 4188542"/>
              <a:gd name="connsiteX52" fmla="*/ 973393 w 4445190"/>
              <a:gd name="connsiteY52" fmla="*/ 2492478 h 4188542"/>
              <a:gd name="connsiteX53" fmla="*/ 943896 w 4445190"/>
              <a:gd name="connsiteY53" fmla="*/ 2536723 h 4188542"/>
              <a:gd name="connsiteX54" fmla="*/ 545690 w 4445190"/>
              <a:gd name="connsiteY54" fmla="*/ 2580968 h 4188542"/>
              <a:gd name="connsiteX55" fmla="*/ 530942 w 4445190"/>
              <a:gd name="connsiteY55" fmla="*/ 2639962 h 4188542"/>
              <a:gd name="connsiteX56" fmla="*/ 486696 w 4445190"/>
              <a:gd name="connsiteY56" fmla="*/ 2743200 h 4188542"/>
              <a:gd name="connsiteX57" fmla="*/ 471948 w 4445190"/>
              <a:gd name="connsiteY57" fmla="*/ 2920181 h 4188542"/>
              <a:gd name="connsiteX58" fmla="*/ 471948 w 4445190"/>
              <a:gd name="connsiteY58" fmla="*/ 3082413 h 4188542"/>
              <a:gd name="connsiteX59" fmla="*/ 457200 w 4445190"/>
              <a:gd name="connsiteY59" fmla="*/ 3200400 h 4188542"/>
              <a:gd name="connsiteX60" fmla="*/ 412955 w 4445190"/>
              <a:gd name="connsiteY60" fmla="*/ 3215149 h 4188542"/>
              <a:gd name="connsiteX61" fmla="*/ 339213 w 4445190"/>
              <a:gd name="connsiteY61" fmla="*/ 3406878 h 4188542"/>
              <a:gd name="connsiteX62" fmla="*/ 280219 w 4445190"/>
              <a:gd name="connsiteY62" fmla="*/ 3583858 h 4188542"/>
              <a:gd name="connsiteX63" fmla="*/ 191729 w 4445190"/>
              <a:gd name="connsiteY63" fmla="*/ 3642852 h 4188542"/>
              <a:gd name="connsiteX64" fmla="*/ 176980 w 4445190"/>
              <a:gd name="connsiteY64" fmla="*/ 3687097 h 4188542"/>
              <a:gd name="connsiteX65" fmla="*/ 162232 w 4445190"/>
              <a:gd name="connsiteY65" fmla="*/ 3746091 h 4188542"/>
              <a:gd name="connsiteX66" fmla="*/ 117987 w 4445190"/>
              <a:gd name="connsiteY66" fmla="*/ 3760839 h 4188542"/>
              <a:gd name="connsiteX67" fmla="*/ 88490 w 4445190"/>
              <a:gd name="connsiteY67" fmla="*/ 3805084 h 4188542"/>
              <a:gd name="connsiteX68" fmla="*/ 73742 w 4445190"/>
              <a:gd name="connsiteY68" fmla="*/ 4011562 h 4188542"/>
              <a:gd name="connsiteX69" fmla="*/ 58993 w 4445190"/>
              <a:gd name="connsiteY69" fmla="*/ 4055807 h 4188542"/>
              <a:gd name="connsiteX70" fmla="*/ 44245 w 4445190"/>
              <a:gd name="connsiteY70" fmla="*/ 4129549 h 4188542"/>
              <a:gd name="connsiteX71" fmla="*/ 0 w 4445190"/>
              <a:gd name="connsiteY71" fmla="*/ 4188542 h 418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445190" h="4188542">
                <a:moveTo>
                  <a:pt x="4395019" y="0"/>
                </a:moveTo>
                <a:cubicBezTo>
                  <a:pt x="4414730" y="59137"/>
                  <a:pt x="4445190" y="130409"/>
                  <a:pt x="4395019" y="191729"/>
                </a:cubicBezTo>
                <a:cubicBezTo>
                  <a:pt x="4369921" y="222405"/>
                  <a:pt x="4316361" y="201562"/>
                  <a:pt x="4277032" y="206478"/>
                </a:cubicBezTo>
                <a:cubicBezTo>
                  <a:pt x="4267200" y="221226"/>
                  <a:pt x="4255462" y="234869"/>
                  <a:pt x="4247535" y="250723"/>
                </a:cubicBezTo>
                <a:cubicBezTo>
                  <a:pt x="4223544" y="298706"/>
                  <a:pt x="4245559" y="296944"/>
                  <a:pt x="4203290" y="339213"/>
                </a:cubicBezTo>
                <a:cubicBezTo>
                  <a:pt x="4190756" y="351747"/>
                  <a:pt x="4173793" y="358878"/>
                  <a:pt x="4159045" y="368710"/>
                </a:cubicBezTo>
                <a:lnTo>
                  <a:pt x="4129548" y="457200"/>
                </a:lnTo>
                <a:cubicBezTo>
                  <a:pt x="4113354" y="505784"/>
                  <a:pt x="4126079" y="506940"/>
                  <a:pt x="4070555" y="516194"/>
                </a:cubicBezTo>
                <a:cubicBezTo>
                  <a:pt x="4026643" y="523512"/>
                  <a:pt x="3982064" y="526026"/>
                  <a:pt x="3937819" y="530942"/>
                </a:cubicBezTo>
                <a:cubicBezTo>
                  <a:pt x="3832612" y="566012"/>
                  <a:pt x="3959808" y="516284"/>
                  <a:pt x="3849329" y="589936"/>
                </a:cubicBezTo>
                <a:cubicBezTo>
                  <a:pt x="3836394" y="598559"/>
                  <a:pt x="3819832" y="599768"/>
                  <a:pt x="3805084" y="604684"/>
                </a:cubicBezTo>
                <a:cubicBezTo>
                  <a:pt x="3795252" y="619432"/>
                  <a:pt x="3789428" y="637856"/>
                  <a:pt x="3775587" y="648929"/>
                </a:cubicBezTo>
                <a:cubicBezTo>
                  <a:pt x="3763448" y="658641"/>
                  <a:pt x="3745247" y="656725"/>
                  <a:pt x="3731342" y="663678"/>
                </a:cubicBezTo>
                <a:cubicBezTo>
                  <a:pt x="3629495" y="714602"/>
                  <a:pt x="3750875" y="677231"/>
                  <a:pt x="3628103" y="707923"/>
                </a:cubicBezTo>
                <a:cubicBezTo>
                  <a:pt x="3613355" y="717755"/>
                  <a:pt x="3596392" y="724886"/>
                  <a:pt x="3583858" y="737420"/>
                </a:cubicBezTo>
                <a:cubicBezTo>
                  <a:pt x="3571324" y="749954"/>
                  <a:pt x="3569392" y="772271"/>
                  <a:pt x="3554361" y="781665"/>
                </a:cubicBezTo>
                <a:cubicBezTo>
                  <a:pt x="3530420" y="796628"/>
                  <a:pt x="3441417" y="817275"/>
                  <a:pt x="3406877" y="825910"/>
                </a:cubicBezTo>
                <a:cubicBezTo>
                  <a:pt x="3359057" y="969369"/>
                  <a:pt x="3413580" y="884457"/>
                  <a:pt x="3333135" y="929149"/>
                </a:cubicBezTo>
                <a:cubicBezTo>
                  <a:pt x="3302146" y="946365"/>
                  <a:pt x="3274142" y="968478"/>
                  <a:pt x="3244645" y="988142"/>
                </a:cubicBezTo>
                <a:lnTo>
                  <a:pt x="3200400" y="1017639"/>
                </a:lnTo>
                <a:cubicBezTo>
                  <a:pt x="3190568" y="1032387"/>
                  <a:pt x="3185934" y="1052490"/>
                  <a:pt x="3170903" y="1061884"/>
                </a:cubicBezTo>
                <a:cubicBezTo>
                  <a:pt x="3144537" y="1078363"/>
                  <a:pt x="3112901" y="1085283"/>
                  <a:pt x="3082413" y="1091381"/>
                </a:cubicBezTo>
                <a:cubicBezTo>
                  <a:pt x="3057832" y="1096297"/>
                  <a:pt x="3032990" y="1100049"/>
                  <a:pt x="3008671" y="1106129"/>
                </a:cubicBezTo>
                <a:cubicBezTo>
                  <a:pt x="2993589" y="1109900"/>
                  <a:pt x="2979918" y="1119587"/>
                  <a:pt x="2964425" y="1120878"/>
                </a:cubicBezTo>
                <a:cubicBezTo>
                  <a:pt x="2861426" y="1129461"/>
                  <a:pt x="2757948" y="1130710"/>
                  <a:pt x="2654709" y="1135626"/>
                </a:cubicBezTo>
                <a:cubicBezTo>
                  <a:pt x="2635045" y="1140542"/>
                  <a:pt x="2615131" y="1144551"/>
                  <a:pt x="2595716" y="1150375"/>
                </a:cubicBezTo>
                <a:cubicBezTo>
                  <a:pt x="2565935" y="1159309"/>
                  <a:pt x="2507225" y="1179871"/>
                  <a:pt x="2507225" y="1179871"/>
                </a:cubicBezTo>
                <a:cubicBezTo>
                  <a:pt x="2463720" y="1208874"/>
                  <a:pt x="2454222" y="1211029"/>
                  <a:pt x="2418735" y="1253613"/>
                </a:cubicBezTo>
                <a:cubicBezTo>
                  <a:pt x="2357283" y="1327355"/>
                  <a:pt x="2426109" y="1273277"/>
                  <a:pt x="2344993" y="1327355"/>
                </a:cubicBezTo>
                <a:cubicBezTo>
                  <a:pt x="2260457" y="1454158"/>
                  <a:pt x="2373021" y="1304931"/>
                  <a:pt x="2271251" y="1386349"/>
                </a:cubicBezTo>
                <a:cubicBezTo>
                  <a:pt x="2257410" y="1397422"/>
                  <a:pt x="2249682" y="1414740"/>
                  <a:pt x="2241755" y="1430594"/>
                </a:cubicBezTo>
                <a:cubicBezTo>
                  <a:pt x="2234803" y="1444499"/>
                  <a:pt x="2237999" y="1463846"/>
                  <a:pt x="2227006" y="1474839"/>
                </a:cubicBezTo>
                <a:cubicBezTo>
                  <a:pt x="2216013" y="1485832"/>
                  <a:pt x="2197509" y="1484671"/>
                  <a:pt x="2182761" y="1489587"/>
                </a:cubicBezTo>
                <a:cubicBezTo>
                  <a:pt x="2081336" y="1557205"/>
                  <a:pt x="2127903" y="1537371"/>
                  <a:pt x="2050025" y="1563329"/>
                </a:cubicBezTo>
                <a:cubicBezTo>
                  <a:pt x="2035277" y="1573161"/>
                  <a:pt x="2021634" y="1584899"/>
                  <a:pt x="2005780" y="1592826"/>
                </a:cubicBezTo>
                <a:cubicBezTo>
                  <a:pt x="1982202" y="1604615"/>
                  <a:pt x="1924599" y="1616021"/>
                  <a:pt x="1902542" y="1622323"/>
                </a:cubicBezTo>
                <a:cubicBezTo>
                  <a:pt x="1887594" y="1626594"/>
                  <a:pt x="1873045" y="1632155"/>
                  <a:pt x="1858296" y="1637071"/>
                </a:cubicBezTo>
                <a:cubicBezTo>
                  <a:pt x="1740309" y="1715730"/>
                  <a:pt x="1789470" y="1666568"/>
                  <a:pt x="1710813" y="1784555"/>
                </a:cubicBezTo>
                <a:cubicBezTo>
                  <a:pt x="1702190" y="1797490"/>
                  <a:pt x="1703614" y="1815210"/>
                  <a:pt x="1696064" y="1828800"/>
                </a:cubicBezTo>
                <a:cubicBezTo>
                  <a:pt x="1678848" y="1859790"/>
                  <a:pt x="1648282" y="1883660"/>
                  <a:pt x="1637071" y="1917291"/>
                </a:cubicBezTo>
                <a:cubicBezTo>
                  <a:pt x="1632155" y="1932039"/>
                  <a:pt x="1634972" y="1952500"/>
                  <a:pt x="1622322" y="1961536"/>
                </a:cubicBezTo>
                <a:cubicBezTo>
                  <a:pt x="1577743" y="1993378"/>
                  <a:pt x="1460776" y="2000165"/>
                  <a:pt x="1415845" y="2005781"/>
                </a:cubicBezTo>
                <a:cubicBezTo>
                  <a:pt x="1406013" y="2020529"/>
                  <a:pt x="1398882" y="2037492"/>
                  <a:pt x="1386348" y="2050026"/>
                </a:cubicBezTo>
                <a:cubicBezTo>
                  <a:pt x="1352397" y="2083977"/>
                  <a:pt x="1328241" y="2082988"/>
                  <a:pt x="1283109" y="2094271"/>
                </a:cubicBezTo>
                <a:cubicBezTo>
                  <a:pt x="1273277" y="2109020"/>
                  <a:pt x="1261540" y="2122663"/>
                  <a:pt x="1253613" y="2138517"/>
                </a:cubicBezTo>
                <a:cubicBezTo>
                  <a:pt x="1235802" y="2174139"/>
                  <a:pt x="1244588" y="2198831"/>
                  <a:pt x="1209367" y="2227007"/>
                </a:cubicBezTo>
                <a:cubicBezTo>
                  <a:pt x="1197228" y="2236718"/>
                  <a:pt x="1179870" y="2236839"/>
                  <a:pt x="1165122" y="2241755"/>
                </a:cubicBezTo>
                <a:cubicBezTo>
                  <a:pt x="1150374" y="2251587"/>
                  <a:pt x="1136731" y="2263325"/>
                  <a:pt x="1120877" y="2271252"/>
                </a:cubicBezTo>
                <a:cubicBezTo>
                  <a:pt x="1106972" y="2278204"/>
                  <a:pt x="1085668" y="2273350"/>
                  <a:pt x="1076632" y="2286000"/>
                </a:cubicBezTo>
                <a:cubicBezTo>
                  <a:pt x="1058560" y="2311301"/>
                  <a:pt x="1056967" y="2344994"/>
                  <a:pt x="1047135" y="2374491"/>
                </a:cubicBezTo>
                <a:cubicBezTo>
                  <a:pt x="1042219" y="2389239"/>
                  <a:pt x="1045322" y="2410113"/>
                  <a:pt x="1032387" y="2418736"/>
                </a:cubicBezTo>
                <a:lnTo>
                  <a:pt x="988142" y="2448233"/>
                </a:lnTo>
                <a:cubicBezTo>
                  <a:pt x="983226" y="2462981"/>
                  <a:pt x="980346" y="2478573"/>
                  <a:pt x="973393" y="2492478"/>
                </a:cubicBezTo>
                <a:cubicBezTo>
                  <a:pt x="965466" y="2508332"/>
                  <a:pt x="956430" y="2524189"/>
                  <a:pt x="943896" y="2536723"/>
                </a:cubicBezTo>
                <a:cubicBezTo>
                  <a:pt x="850959" y="2629660"/>
                  <a:pt x="587155" y="2579240"/>
                  <a:pt x="545690" y="2580968"/>
                </a:cubicBezTo>
                <a:cubicBezTo>
                  <a:pt x="540774" y="2600633"/>
                  <a:pt x="538927" y="2621331"/>
                  <a:pt x="530942" y="2639962"/>
                </a:cubicBezTo>
                <a:cubicBezTo>
                  <a:pt x="469828" y="2782563"/>
                  <a:pt x="529042" y="2573823"/>
                  <a:pt x="486696" y="2743200"/>
                </a:cubicBezTo>
                <a:cubicBezTo>
                  <a:pt x="481780" y="2802194"/>
                  <a:pt x="471948" y="2860983"/>
                  <a:pt x="471948" y="2920181"/>
                </a:cubicBezTo>
                <a:cubicBezTo>
                  <a:pt x="471948" y="3103624"/>
                  <a:pt x="505770" y="2980944"/>
                  <a:pt x="471948" y="3082413"/>
                </a:cubicBezTo>
                <a:cubicBezTo>
                  <a:pt x="467032" y="3121742"/>
                  <a:pt x="473297" y="3164181"/>
                  <a:pt x="457200" y="3200400"/>
                </a:cubicBezTo>
                <a:cubicBezTo>
                  <a:pt x="450886" y="3214606"/>
                  <a:pt x="417527" y="3200290"/>
                  <a:pt x="412955" y="3215149"/>
                </a:cubicBezTo>
                <a:cubicBezTo>
                  <a:pt x="348597" y="3424311"/>
                  <a:pt x="472046" y="3373668"/>
                  <a:pt x="339213" y="3406878"/>
                </a:cubicBezTo>
                <a:cubicBezTo>
                  <a:pt x="218314" y="3487476"/>
                  <a:pt x="395802" y="3352690"/>
                  <a:pt x="280219" y="3583858"/>
                </a:cubicBezTo>
                <a:cubicBezTo>
                  <a:pt x="264365" y="3615566"/>
                  <a:pt x="191729" y="3642852"/>
                  <a:pt x="191729" y="3642852"/>
                </a:cubicBezTo>
                <a:cubicBezTo>
                  <a:pt x="186813" y="3657600"/>
                  <a:pt x="181251" y="3672149"/>
                  <a:pt x="176980" y="3687097"/>
                </a:cubicBezTo>
                <a:cubicBezTo>
                  <a:pt x="171411" y="3706587"/>
                  <a:pt x="174894" y="3730263"/>
                  <a:pt x="162232" y="3746091"/>
                </a:cubicBezTo>
                <a:cubicBezTo>
                  <a:pt x="152521" y="3758230"/>
                  <a:pt x="132735" y="3755923"/>
                  <a:pt x="117987" y="3760839"/>
                </a:cubicBezTo>
                <a:cubicBezTo>
                  <a:pt x="108155" y="3775587"/>
                  <a:pt x="91570" y="3787628"/>
                  <a:pt x="88490" y="3805084"/>
                </a:cubicBezTo>
                <a:cubicBezTo>
                  <a:pt x="76499" y="3873035"/>
                  <a:pt x="81804" y="3943033"/>
                  <a:pt x="73742" y="4011562"/>
                </a:cubicBezTo>
                <a:cubicBezTo>
                  <a:pt x="71926" y="4027002"/>
                  <a:pt x="62764" y="4040725"/>
                  <a:pt x="58993" y="4055807"/>
                </a:cubicBezTo>
                <a:cubicBezTo>
                  <a:pt x="52913" y="4080126"/>
                  <a:pt x="53047" y="4106078"/>
                  <a:pt x="44245" y="4129549"/>
                </a:cubicBezTo>
                <a:cubicBezTo>
                  <a:pt x="34239" y="4156231"/>
                  <a:pt x="18124" y="4170418"/>
                  <a:pt x="0" y="4188542"/>
                </a:cubicBezTo>
              </a:path>
            </a:pathLst>
          </a:cu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Day -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Home</a:t>
            </a:r>
          </a:p>
          <a:p>
            <a:r>
              <a:rPr lang="en-US" sz="2400" dirty="0" smtClean="0"/>
              <a:t>SW on </a:t>
            </a:r>
            <a:r>
              <a:rPr lang="en-US" sz="2400" b="1" dirty="0" smtClean="0"/>
              <a:t>My Street</a:t>
            </a:r>
            <a:r>
              <a:rPr lang="en-US" sz="2400" dirty="0" smtClean="0"/>
              <a:t> toward </a:t>
            </a:r>
            <a:r>
              <a:rPr lang="en-US" sz="2400" b="1" dirty="0" smtClean="0"/>
              <a:t>Next St </a:t>
            </a:r>
            <a:r>
              <a:rPr lang="en-US" sz="2400" dirty="0" smtClean="0"/>
              <a:t>- go 0.2 mi - total 0.2 mi</a:t>
            </a:r>
          </a:p>
          <a:p>
            <a:r>
              <a:rPr lang="en-US" sz="2400" dirty="0" smtClean="0"/>
              <a:t>Continue straight onto </a:t>
            </a:r>
            <a:r>
              <a:rPr lang="en-US" sz="2400" b="1" dirty="0" smtClean="0"/>
              <a:t>Next St </a:t>
            </a:r>
            <a:r>
              <a:rPr lang="en-US" sz="2400" dirty="0" smtClean="0"/>
              <a:t>- go 305 ft - total 0.2 mi</a:t>
            </a:r>
          </a:p>
          <a:p>
            <a:r>
              <a:rPr lang="en-US" sz="2400" b="1" dirty="0" smtClean="0"/>
              <a:t>Next Rd</a:t>
            </a:r>
            <a:r>
              <a:rPr lang="en-US" sz="2400" dirty="0" smtClean="0"/>
              <a:t> bends </a:t>
            </a:r>
            <a:r>
              <a:rPr lang="en-US" sz="2400" b="1" dirty="0" smtClean="0"/>
              <a:t>left</a:t>
            </a:r>
            <a:r>
              <a:rPr lang="en-US" sz="2400" dirty="0" smtClean="0"/>
              <a:t> to </a:t>
            </a:r>
            <a:r>
              <a:rPr lang="en-US" sz="2400" b="1" dirty="0" smtClean="0"/>
              <a:t>Following Rd</a:t>
            </a:r>
            <a:r>
              <a:rPr lang="en-US" sz="2400" dirty="0"/>
              <a:t> </a:t>
            </a:r>
            <a:r>
              <a:rPr lang="en-US" sz="2400" dirty="0" smtClean="0"/>
              <a:t>- go 0.6 mi - total 0.8 mi</a:t>
            </a:r>
          </a:p>
          <a:p>
            <a:r>
              <a:rPr lang="en-US" sz="2400" dirty="0" smtClean="0"/>
              <a:t>Turn </a:t>
            </a:r>
            <a:r>
              <a:rPr lang="en-US" sz="2400" b="1" dirty="0" smtClean="0"/>
              <a:t>left</a:t>
            </a:r>
            <a:r>
              <a:rPr lang="en-US" sz="2400" dirty="0" smtClean="0"/>
              <a:t> at </a:t>
            </a:r>
            <a:r>
              <a:rPr lang="en-US" sz="2400" b="1" dirty="0" err="1" smtClean="0"/>
              <a:t>Byberry</a:t>
            </a:r>
            <a:r>
              <a:rPr lang="en-US" sz="2400" b="1" dirty="0" smtClean="0"/>
              <a:t> Rd</a:t>
            </a:r>
            <a:r>
              <a:rPr lang="en-US" sz="2400" dirty="0"/>
              <a:t> </a:t>
            </a:r>
            <a:r>
              <a:rPr lang="en-US" sz="2400" dirty="0" smtClean="0"/>
              <a:t>- go 0.6 mi - total 1.4 mi</a:t>
            </a:r>
          </a:p>
          <a:p>
            <a:r>
              <a:rPr lang="en-US" sz="2400" dirty="0" smtClean="0"/>
              <a:t>Take the 2nd </a:t>
            </a:r>
            <a:r>
              <a:rPr lang="en-US" sz="2400" b="1" dirty="0" smtClean="0"/>
              <a:t>left</a:t>
            </a:r>
            <a:r>
              <a:rPr lang="en-US" sz="2400" dirty="0" smtClean="0"/>
              <a:t> onto </a:t>
            </a:r>
            <a:r>
              <a:rPr lang="en-US" sz="2400" b="1" dirty="0" smtClean="0"/>
              <a:t>Evans St</a:t>
            </a:r>
            <a:r>
              <a:rPr lang="en-US" sz="2400" dirty="0"/>
              <a:t> </a:t>
            </a:r>
            <a:r>
              <a:rPr lang="en-US" sz="2400" dirty="0" smtClean="0"/>
              <a:t>- go 0.1 mi - total 1.5 mi</a:t>
            </a:r>
          </a:p>
          <a:p>
            <a:r>
              <a:rPr lang="en-US" sz="2400" dirty="0" smtClean="0"/>
              <a:t>Take the 1st </a:t>
            </a:r>
            <a:r>
              <a:rPr lang="en-US" sz="2400" b="1" dirty="0" smtClean="0"/>
              <a:t>right</a:t>
            </a:r>
            <a:r>
              <a:rPr lang="en-US" sz="2400" dirty="0" smtClean="0"/>
              <a:t> onto </a:t>
            </a:r>
            <a:r>
              <a:rPr lang="en-US" sz="2400" b="1" dirty="0" smtClean="0"/>
              <a:t>Woodhaven Rd</a:t>
            </a:r>
            <a:r>
              <a:rPr lang="en-US" sz="2400" dirty="0"/>
              <a:t> </a:t>
            </a:r>
            <a:r>
              <a:rPr lang="en-US" sz="2400" dirty="0" smtClean="0"/>
              <a:t>- go 0.5 mi - total 2.0 mi</a:t>
            </a:r>
          </a:p>
          <a:p>
            <a:r>
              <a:rPr lang="en-US" sz="2400" dirty="0" smtClean="0"/>
              <a:t>Continue onto </a:t>
            </a:r>
            <a:r>
              <a:rPr lang="en-US" sz="2400" b="1" dirty="0" smtClean="0"/>
              <a:t>PA-63 E</a:t>
            </a:r>
            <a:r>
              <a:rPr lang="en-US" sz="2400" dirty="0"/>
              <a:t> </a:t>
            </a:r>
            <a:r>
              <a:rPr lang="en-US" sz="2400" dirty="0" smtClean="0"/>
              <a:t>- go 2.9 mi - total 4.9 mi</a:t>
            </a:r>
          </a:p>
          <a:p>
            <a:r>
              <a:rPr lang="en-US" sz="2400" dirty="0" smtClean="0"/>
              <a:t>Take the exit onto </a:t>
            </a:r>
            <a:r>
              <a:rPr lang="en-US" sz="2400" b="1" dirty="0" smtClean="0"/>
              <a:t>I-95 S</a:t>
            </a:r>
            <a:r>
              <a:rPr lang="en-US" sz="2400" dirty="0" smtClean="0"/>
              <a:t> toward </a:t>
            </a:r>
            <a:r>
              <a:rPr lang="en-US" sz="2400" b="1" dirty="0" smtClean="0"/>
              <a:t>Central </a:t>
            </a:r>
            <a:r>
              <a:rPr lang="en-US" sz="2400" b="1" dirty="0" err="1" smtClean="0"/>
              <a:t>Phila</a:t>
            </a:r>
            <a:r>
              <a:rPr lang="en-US" sz="2400" dirty="0" smtClean="0"/>
              <a:t> Partial toll road</a:t>
            </a:r>
          </a:p>
          <a:p>
            <a:r>
              <a:rPr lang="en-US" sz="2400" dirty="0" smtClean="0"/>
              <a:t>Through Del – Enter </a:t>
            </a:r>
            <a:r>
              <a:rPr lang="en-US" sz="2400" dirty="0" err="1" smtClean="0"/>
              <a:t>Md</a:t>
            </a:r>
            <a:r>
              <a:rPr lang="en-US" sz="2400" dirty="0" smtClean="0"/>
              <a:t> - About 2 hours 28 </a:t>
            </a:r>
            <a:r>
              <a:rPr lang="en-US" sz="2400" dirty="0" err="1" smtClean="0"/>
              <a:t>mins</a:t>
            </a:r>
            <a:r>
              <a:rPr lang="en-US" sz="2400" dirty="0"/>
              <a:t> </a:t>
            </a:r>
            <a:r>
              <a:rPr lang="en-US" sz="2400" dirty="0" smtClean="0"/>
              <a:t>- go 140 mi - total 145 mi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Day - Travel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E</a:t>
            </a:r>
            <a:r>
              <a:rPr lang="en-US" sz="9600" dirty="0" smtClean="0"/>
              <a:t>xit </a:t>
            </a:r>
            <a:r>
              <a:rPr lang="en-US" sz="9600" b="1" dirty="0" smtClean="0"/>
              <a:t>27</a:t>
            </a:r>
            <a:r>
              <a:rPr lang="en-US" sz="9600" dirty="0" smtClean="0"/>
              <a:t>, </a:t>
            </a:r>
            <a:r>
              <a:rPr lang="en-US" sz="9600" dirty="0" smtClean="0"/>
              <a:t>merge onto </a:t>
            </a:r>
            <a:r>
              <a:rPr lang="en-US" sz="9600" b="1" dirty="0" smtClean="0"/>
              <a:t>I-495 W</a:t>
            </a:r>
            <a:r>
              <a:rPr lang="en-US" sz="9600" dirty="0" smtClean="0"/>
              <a:t> toward </a:t>
            </a:r>
            <a:r>
              <a:rPr lang="en-US" sz="9600" b="1" dirty="0" smtClean="0"/>
              <a:t>Silver Spring</a:t>
            </a:r>
            <a:r>
              <a:rPr lang="en-US" sz="9600" dirty="0" smtClean="0"/>
              <a:t> Entering </a:t>
            </a:r>
            <a:r>
              <a:rPr lang="en-US" sz="9600" dirty="0" err="1" smtClean="0"/>
              <a:t>Va</a:t>
            </a:r>
            <a:endParaRPr lang="en-US" sz="9600" dirty="0" smtClean="0"/>
          </a:p>
          <a:p>
            <a:r>
              <a:rPr lang="en-US" sz="9600" dirty="0" smtClean="0"/>
              <a:t>About 36 </a:t>
            </a:r>
            <a:r>
              <a:rPr lang="en-US" sz="9600" dirty="0" err="1" smtClean="0"/>
              <a:t>mins</a:t>
            </a:r>
            <a:r>
              <a:rPr lang="en-US" sz="9600" dirty="0" smtClean="0"/>
              <a:t> - go 29.7 mi - total 174 mi</a:t>
            </a:r>
          </a:p>
          <a:p>
            <a:r>
              <a:rPr lang="en-US" sz="9600" dirty="0" smtClean="0"/>
              <a:t>Take exit </a:t>
            </a:r>
            <a:r>
              <a:rPr lang="en-US" sz="9600" b="1" dirty="0" smtClean="0"/>
              <a:t>57A</a:t>
            </a:r>
            <a:r>
              <a:rPr lang="en-US" sz="9600" dirty="0" smtClean="0"/>
              <a:t> toward </a:t>
            </a:r>
            <a:r>
              <a:rPr lang="en-US" sz="9600" b="1" dirty="0" smtClean="0"/>
              <a:t>VA-644</a:t>
            </a:r>
            <a:r>
              <a:rPr lang="en-US" sz="9600" dirty="0" smtClean="0"/>
              <a:t> - go 0.8 mi - total 175 mi</a:t>
            </a:r>
          </a:p>
          <a:p>
            <a:r>
              <a:rPr lang="en-US" sz="9600" dirty="0" smtClean="0"/>
              <a:t>Follow </a:t>
            </a:r>
            <a:r>
              <a:rPr lang="en-US" sz="9600" b="1" dirty="0" smtClean="0"/>
              <a:t>I-95 S/Richmond,</a:t>
            </a:r>
            <a:r>
              <a:rPr lang="en-US" sz="9600" dirty="0" smtClean="0"/>
              <a:t> merge onto </a:t>
            </a:r>
            <a:r>
              <a:rPr lang="en-US" sz="9600" b="1" dirty="0" smtClean="0"/>
              <a:t>I-395 Connector S/I-95 Connector S</a:t>
            </a:r>
            <a:r>
              <a:rPr lang="en-US" sz="9600" dirty="0" smtClean="0"/>
              <a:t> - go 0.6 mi - total 176 mi.</a:t>
            </a:r>
          </a:p>
          <a:p>
            <a:r>
              <a:rPr lang="en-US" sz="9600" dirty="0" smtClean="0"/>
              <a:t>Merge onto </a:t>
            </a:r>
            <a:r>
              <a:rPr lang="en-US" sz="9600" b="1" dirty="0" smtClean="0"/>
              <a:t>I-95 S - </a:t>
            </a:r>
            <a:r>
              <a:rPr lang="en-US" sz="9600" dirty="0" smtClean="0"/>
              <a:t>About 39 </a:t>
            </a:r>
            <a:r>
              <a:rPr lang="en-US" sz="9600" dirty="0" err="1" smtClean="0"/>
              <a:t>mins</a:t>
            </a:r>
            <a:r>
              <a:rPr lang="en-US" sz="9600" dirty="0" smtClean="0"/>
              <a:t> - go 36.3 mi - total 212 mi</a:t>
            </a:r>
          </a:p>
          <a:p>
            <a:r>
              <a:rPr lang="en-US" sz="9600" dirty="0"/>
              <a:t>E</a:t>
            </a:r>
            <a:r>
              <a:rPr lang="en-US" sz="9600" dirty="0" smtClean="0"/>
              <a:t>xit </a:t>
            </a:r>
            <a:r>
              <a:rPr lang="en-US" sz="9600" b="1" dirty="0" smtClean="0"/>
              <a:t>133A</a:t>
            </a:r>
            <a:r>
              <a:rPr lang="en-US" sz="9600" dirty="0" smtClean="0"/>
              <a:t> to merge onto </a:t>
            </a:r>
            <a:r>
              <a:rPr lang="en-US" sz="9600" b="1" dirty="0" smtClean="0"/>
              <a:t>US-17 BUS S/Warrenton Rd</a:t>
            </a:r>
            <a:r>
              <a:rPr lang="en-US" sz="9600" dirty="0" smtClean="0"/>
              <a:t> toward </a:t>
            </a:r>
            <a:r>
              <a:rPr lang="en-US" sz="9600" b="1" dirty="0" smtClean="0"/>
              <a:t>Falmouth</a:t>
            </a:r>
            <a:r>
              <a:rPr lang="en-US" sz="9600" dirty="0" smtClean="0"/>
              <a:t> - 2.1 mi - total 214 mi</a:t>
            </a:r>
          </a:p>
          <a:p>
            <a:r>
              <a:rPr lang="en-US" sz="9600" dirty="0" smtClean="0"/>
              <a:t>Continue onto </a:t>
            </a:r>
            <a:r>
              <a:rPr lang="en-US" sz="9600" b="1" dirty="0" smtClean="0"/>
              <a:t>VA-218 E/Butler Rd/Co Rd 664</a:t>
            </a:r>
            <a:r>
              <a:rPr lang="en-US" sz="9600" dirty="0"/>
              <a:t> </a:t>
            </a:r>
            <a:r>
              <a:rPr lang="en-US" sz="9600" dirty="0" smtClean="0"/>
              <a:t>- </a:t>
            </a:r>
            <a:r>
              <a:rPr lang="en-US" sz="9600" dirty="0" smtClean="0"/>
              <a:t>go 1.1 mi - total 215 mi</a:t>
            </a:r>
          </a:p>
          <a:p>
            <a:r>
              <a:rPr lang="en-US" sz="9600" dirty="0" smtClean="0"/>
              <a:t>Turn </a:t>
            </a:r>
            <a:r>
              <a:rPr lang="en-US" sz="9600" b="1" dirty="0" smtClean="0"/>
              <a:t>right</a:t>
            </a:r>
            <a:r>
              <a:rPr lang="en-US" sz="9600" dirty="0" smtClean="0"/>
              <a:t> at </a:t>
            </a:r>
            <a:r>
              <a:rPr lang="en-US" sz="9600" b="1" dirty="0" smtClean="0"/>
              <a:t>Chatham Heights Rd</a:t>
            </a:r>
            <a:r>
              <a:rPr lang="en-US" sz="9600" dirty="0"/>
              <a:t> </a:t>
            </a:r>
            <a:r>
              <a:rPr lang="en-US" sz="9600" dirty="0" smtClean="0"/>
              <a:t>- </a:t>
            </a:r>
            <a:r>
              <a:rPr lang="en-US" sz="9600" dirty="0" smtClean="0"/>
              <a:t>go 0.4 mi - total 216 mi</a:t>
            </a:r>
          </a:p>
          <a:p>
            <a:r>
              <a:rPr lang="en-US" sz="9600" dirty="0" smtClean="0"/>
              <a:t>Turn </a:t>
            </a:r>
            <a:r>
              <a:rPr lang="en-US" sz="9600" b="1" dirty="0" smtClean="0"/>
              <a:t>right</a:t>
            </a:r>
            <a:r>
              <a:rPr lang="en-US" sz="9600" dirty="0" smtClean="0"/>
              <a:t> at </a:t>
            </a:r>
            <a:r>
              <a:rPr lang="en-US" sz="9600" b="1" dirty="0" smtClean="0"/>
              <a:t>Lee Ave/Pratt Ave</a:t>
            </a:r>
            <a:r>
              <a:rPr lang="en-US" sz="9600" dirty="0"/>
              <a:t> </a:t>
            </a:r>
            <a:r>
              <a:rPr lang="en-US" sz="9600" dirty="0" smtClean="0"/>
              <a:t>- </a:t>
            </a:r>
            <a:r>
              <a:rPr lang="en-US" sz="9600" dirty="0" smtClean="0"/>
              <a:t>go 0.3 mi - total 216 mi</a:t>
            </a:r>
          </a:p>
          <a:p>
            <a:r>
              <a:rPr lang="en-US" sz="9600" dirty="0" smtClean="0"/>
              <a:t>Total: </a:t>
            </a:r>
            <a:r>
              <a:rPr lang="en-US" sz="9600" b="1" dirty="0" smtClean="0"/>
              <a:t>216 mi</a:t>
            </a:r>
            <a:r>
              <a:rPr lang="en-US" sz="9600" dirty="0" smtClean="0"/>
              <a:t> – about </a:t>
            </a:r>
            <a:r>
              <a:rPr lang="en-US" sz="9600" b="1" dirty="0" smtClean="0"/>
              <a:t>4 hours 2 </a:t>
            </a:r>
            <a:r>
              <a:rPr lang="en-US" sz="9600" b="1" dirty="0" err="1" smtClean="0"/>
              <a:t>mins</a:t>
            </a:r>
            <a:r>
              <a:rPr lang="en-US" sz="9600" dirty="0" smtClean="0"/>
              <a:t> – up to 4 hours 50 </a:t>
            </a:r>
            <a:r>
              <a:rPr lang="en-US" sz="9600" dirty="0" err="1" smtClean="0"/>
              <a:t>mins</a:t>
            </a:r>
            <a:r>
              <a:rPr lang="en-US" sz="9600" dirty="0" smtClean="0"/>
              <a:t> in traffic</a:t>
            </a:r>
          </a:p>
          <a:p>
            <a:endParaRPr lang="en-US" sz="9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Checked into motel</a:t>
            </a:r>
          </a:p>
          <a:p>
            <a:r>
              <a:rPr lang="en-US" dirty="0" smtClean="0"/>
              <a:t>Toured local attractions</a:t>
            </a:r>
          </a:p>
          <a:p>
            <a:r>
              <a:rPr lang="en-US" dirty="0" smtClean="0"/>
              <a:t>Ate dinner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Ate breakfast</a:t>
            </a:r>
          </a:p>
          <a:p>
            <a:r>
              <a:rPr lang="en-US" dirty="0" smtClean="0"/>
              <a:t>Continued to tour sights in neighborhood</a:t>
            </a:r>
          </a:p>
          <a:p>
            <a:r>
              <a:rPr lang="en-US" dirty="0" smtClean="0"/>
              <a:t>Ate lunch</a:t>
            </a:r>
          </a:p>
          <a:p>
            <a:r>
              <a:rPr lang="en-US" dirty="0" smtClean="0"/>
              <a:t>Got in car to drive to second destination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Day Route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486399" cy="526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2428875" y="4724400"/>
            <a:ext cx="390525" cy="1204913"/>
          </a:xfrm>
          <a:custGeom>
            <a:avLst/>
            <a:gdLst>
              <a:gd name="connsiteX0" fmla="*/ 171450 w 390525"/>
              <a:gd name="connsiteY0" fmla="*/ 1204913 h 1204913"/>
              <a:gd name="connsiteX1" fmla="*/ 161925 w 390525"/>
              <a:gd name="connsiteY1" fmla="*/ 1162050 h 1204913"/>
              <a:gd name="connsiteX2" fmla="*/ 166688 w 390525"/>
              <a:gd name="connsiteY2" fmla="*/ 1119188 h 1204913"/>
              <a:gd name="connsiteX3" fmla="*/ 171450 w 390525"/>
              <a:gd name="connsiteY3" fmla="*/ 1104900 h 1204913"/>
              <a:gd name="connsiteX4" fmla="*/ 185738 w 390525"/>
              <a:gd name="connsiteY4" fmla="*/ 1095375 h 1204913"/>
              <a:gd name="connsiteX5" fmla="*/ 204788 w 390525"/>
              <a:gd name="connsiteY5" fmla="*/ 1052513 h 1204913"/>
              <a:gd name="connsiteX6" fmla="*/ 209550 w 390525"/>
              <a:gd name="connsiteY6" fmla="*/ 1009650 h 1204913"/>
              <a:gd name="connsiteX7" fmla="*/ 228600 w 390525"/>
              <a:gd name="connsiteY7" fmla="*/ 981075 h 1204913"/>
              <a:gd name="connsiteX8" fmla="*/ 233363 w 390525"/>
              <a:gd name="connsiteY8" fmla="*/ 952500 h 1204913"/>
              <a:gd name="connsiteX9" fmla="*/ 238125 w 390525"/>
              <a:gd name="connsiteY9" fmla="*/ 938213 h 1204913"/>
              <a:gd name="connsiteX10" fmla="*/ 266700 w 390525"/>
              <a:gd name="connsiteY10" fmla="*/ 933450 h 1204913"/>
              <a:gd name="connsiteX11" fmla="*/ 266700 w 390525"/>
              <a:gd name="connsiteY11" fmla="*/ 819150 h 1204913"/>
              <a:gd name="connsiteX12" fmla="*/ 280988 w 390525"/>
              <a:gd name="connsiteY12" fmla="*/ 776288 h 1204913"/>
              <a:gd name="connsiteX13" fmla="*/ 295275 w 390525"/>
              <a:gd name="connsiteY13" fmla="*/ 766763 h 1204913"/>
              <a:gd name="connsiteX14" fmla="*/ 304800 w 390525"/>
              <a:gd name="connsiteY14" fmla="*/ 752475 h 1204913"/>
              <a:gd name="connsiteX15" fmla="*/ 319088 w 390525"/>
              <a:gd name="connsiteY15" fmla="*/ 742950 h 1204913"/>
              <a:gd name="connsiteX16" fmla="*/ 352425 w 390525"/>
              <a:gd name="connsiteY16" fmla="*/ 704850 h 1204913"/>
              <a:gd name="connsiteX17" fmla="*/ 357188 w 390525"/>
              <a:gd name="connsiteY17" fmla="*/ 690563 h 1204913"/>
              <a:gd name="connsiteX18" fmla="*/ 381000 w 390525"/>
              <a:gd name="connsiteY18" fmla="*/ 657225 h 1204913"/>
              <a:gd name="connsiteX19" fmla="*/ 390525 w 390525"/>
              <a:gd name="connsiteY19" fmla="*/ 628650 h 1204913"/>
              <a:gd name="connsiteX20" fmla="*/ 385763 w 390525"/>
              <a:gd name="connsiteY20" fmla="*/ 561975 h 1204913"/>
              <a:gd name="connsiteX21" fmla="*/ 376238 w 390525"/>
              <a:gd name="connsiteY21" fmla="*/ 533400 h 1204913"/>
              <a:gd name="connsiteX22" fmla="*/ 361950 w 390525"/>
              <a:gd name="connsiteY22" fmla="*/ 504825 h 1204913"/>
              <a:gd name="connsiteX23" fmla="*/ 333375 w 390525"/>
              <a:gd name="connsiteY23" fmla="*/ 485775 h 1204913"/>
              <a:gd name="connsiteX24" fmla="*/ 266700 w 390525"/>
              <a:gd name="connsiteY24" fmla="*/ 481013 h 1204913"/>
              <a:gd name="connsiteX25" fmla="*/ 252413 w 390525"/>
              <a:gd name="connsiteY25" fmla="*/ 476250 h 1204913"/>
              <a:gd name="connsiteX26" fmla="*/ 223838 w 390525"/>
              <a:gd name="connsiteY26" fmla="*/ 457200 h 1204913"/>
              <a:gd name="connsiteX27" fmla="*/ 200025 w 390525"/>
              <a:gd name="connsiteY27" fmla="*/ 409575 h 1204913"/>
              <a:gd name="connsiteX28" fmla="*/ 190500 w 390525"/>
              <a:gd name="connsiteY28" fmla="*/ 395288 h 1204913"/>
              <a:gd name="connsiteX29" fmla="*/ 190500 w 390525"/>
              <a:gd name="connsiteY29" fmla="*/ 361950 h 1204913"/>
              <a:gd name="connsiteX30" fmla="*/ 185738 w 390525"/>
              <a:gd name="connsiteY30" fmla="*/ 276225 h 1204913"/>
              <a:gd name="connsiteX31" fmla="*/ 171450 w 390525"/>
              <a:gd name="connsiteY31" fmla="*/ 266700 h 1204913"/>
              <a:gd name="connsiteX32" fmla="*/ 133350 w 390525"/>
              <a:gd name="connsiteY32" fmla="*/ 257175 h 1204913"/>
              <a:gd name="connsiteX33" fmla="*/ 119063 w 390525"/>
              <a:gd name="connsiteY33" fmla="*/ 252413 h 1204913"/>
              <a:gd name="connsiteX34" fmla="*/ 90488 w 390525"/>
              <a:gd name="connsiteY34" fmla="*/ 233363 h 1204913"/>
              <a:gd name="connsiteX35" fmla="*/ 61913 w 390525"/>
              <a:gd name="connsiteY35" fmla="*/ 209550 h 1204913"/>
              <a:gd name="connsiteX36" fmla="*/ 47625 w 390525"/>
              <a:gd name="connsiteY36" fmla="*/ 204788 h 1204913"/>
              <a:gd name="connsiteX37" fmla="*/ 38100 w 390525"/>
              <a:gd name="connsiteY37" fmla="*/ 190500 h 1204913"/>
              <a:gd name="connsiteX38" fmla="*/ 23813 w 390525"/>
              <a:gd name="connsiteY38" fmla="*/ 176213 h 1204913"/>
              <a:gd name="connsiteX39" fmla="*/ 19050 w 390525"/>
              <a:gd name="connsiteY39" fmla="*/ 161925 h 1204913"/>
              <a:gd name="connsiteX40" fmla="*/ 14288 w 390525"/>
              <a:gd name="connsiteY40" fmla="*/ 133350 h 1204913"/>
              <a:gd name="connsiteX41" fmla="*/ 4763 w 390525"/>
              <a:gd name="connsiteY41" fmla="*/ 104775 h 1204913"/>
              <a:gd name="connsiteX42" fmla="*/ 0 w 390525"/>
              <a:gd name="connsiteY42" fmla="*/ 85725 h 1204913"/>
              <a:gd name="connsiteX43" fmla="*/ 4763 w 390525"/>
              <a:gd name="connsiteY43" fmla="*/ 61913 h 1204913"/>
              <a:gd name="connsiteX44" fmla="*/ 23813 w 390525"/>
              <a:gd name="connsiteY44" fmla="*/ 38100 h 1204913"/>
              <a:gd name="connsiteX45" fmla="*/ 61913 w 390525"/>
              <a:gd name="connsiteY45" fmla="*/ 33338 h 1204913"/>
              <a:gd name="connsiteX46" fmla="*/ 66675 w 390525"/>
              <a:gd name="connsiteY46" fmla="*/ 19050 h 1204913"/>
              <a:gd name="connsiteX47" fmla="*/ 80963 w 390525"/>
              <a:gd name="connsiteY47" fmla="*/ 0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0525" h="1204913">
                <a:moveTo>
                  <a:pt x="171450" y="1204913"/>
                </a:moveTo>
                <a:cubicBezTo>
                  <a:pt x="166540" y="1190181"/>
                  <a:pt x="161925" y="1178809"/>
                  <a:pt x="161925" y="1162050"/>
                </a:cubicBezTo>
                <a:cubicBezTo>
                  <a:pt x="161925" y="1147675"/>
                  <a:pt x="164325" y="1133368"/>
                  <a:pt x="166688" y="1119188"/>
                </a:cubicBezTo>
                <a:cubicBezTo>
                  <a:pt x="167513" y="1114236"/>
                  <a:pt x="168314" y="1108820"/>
                  <a:pt x="171450" y="1104900"/>
                </a:cubicBezTo>
                <a:cubicBezTo>
                  <a:pt x="175026" y="1100430"/>
                  <a:pt x="180975" y="1098550"/>
                  <a:pt x="185738" y="1095375"/>
                </a:cubicBezTo>
                <a:cubicBezTo>
                  <a:pt x="197073" y="1061370"/>
                  <a:pt x="189694" y="1075154"/>
                  <a:pt x="204788" y="1052513"/>
                </a:cubicBezTo>
                <a:cubicBezTo>
                  <a:pt x="206375" y="1038225"/>
                  <a:pt x="205004" y="1023288"/>
                  <a:pt x="209550" y="1009650"/>
                </a:cubicBezTo>
                <a:cubicBezTo>
                  <a:pt x="213170" y="998790"/>
                  <a:pt x="228600" y="981075"/>
                  <a:pt x="228600" y="981075"/>
                </a:cubicBezTo>
                <a:cubicBezTo>
                  <a:pt x="230188" y="971550"/>
                  <a:pt x="231268" y="961926"/>
                  <a:pt x="233363" y="952500"/>
                </a:cubicBezTo>
                <a:cubicBezTo>
                  <a:pt x="234452" y="947600"/>
                  <a:pt x="233767" y="940704"/>
                  <a:pt x="238125" y="938213"/>
                </a:cubicBezTo>
                <a:cubicBezTo>
                  <a:pt x="246509" y="933422"/>
                  <a:pt x="257175" y="935038"/>
                  <a:pt x="266700" y="933450"/>
                </a:cubicBezTo>
                <a:cubicBezTo>
                  <a:pt x="259518" y="875986"/>
                  <a:pt x="259676" y="896413"/>
                  <a:pt x="266700" y="819150"/>
                </a:cubicBezTo>
                <a:cubicBezTo>
                  <a:pt x="268296" y="801589"/>
                  <a:pt x="268541" y="788735"/>
                  <a:pt x="280988" y="776288"/>
                </a:cubicBezTo>
                <a:cubicBezTo>
                  <a:pt x="285035" y="772241"/>
                  <a:pt x="290513" y="769938"/>
                  <a:pt x="295275" y="766763"/>
                </a:cubicBezTo>
                <a:cubicBezTo>
                  <a:pt x="298450" y="762000"/>
                  <a:pt x="300753" y="756522"/>
                  <a:pt x="304800" y="752475"/>
                </a:cubicBezTo>
                <a:cubicBezTo>
                  <a:pt x="308847" y="748428"/>
                  <a:pt x="315319" y="747258"/>
                  <a:pt x="319088" y="742950"/>
                </a:cubicBezTo>
                <a:cubicBezTo>
                  <a:pt x="357984" y="698498"/>
                  <a:pt x="320278" y="726282"/>
                  <a:pt x="352425" y="704850"/>
                </a:cubicBezTo>
                <a:cubicBezTo>
                  <a:pt x="354013" y="700088"/>
                  <a:pt x="354697" y="694922"/>
                  <a:pt x="357188" y="690563"/>
                </a:cubicBezTo>
                <a:cubicBezTo>
                  <a:pt x="360707" y="684406"/>
                  <a:pt x="377314" y="665518"/>
                  <a:pt x="381000" y="657225"/>
                </a:cubicBezTo>
                <a:cubicBezTo>
                  <a:pt x="385078" y="648050"/>
                  <a:pt x="390525" y="628650"/>
                  <a:pt x="390525" y="628650"/>
                </a:cubicBezTo>
                <a:cubicBezTo>
                  <a:pt x="388938" y="606425"/>
                  <a:pt x="389068" y="584010"/>
                  <a:pt x="385763" y="561975"/>
                </a:cubicBezTo>
                <a:cubicBezTo>
                  <a:pt x="384274" y="552046"/>
                  <a:pt x="379413" y="542925"/>
                  <a:pt x="376238" y="533400"/>
                </a:cubicBezTo>
                <a:cubicBezTo>
                  <a:pt x="372841" y="523210"/>
                  <a:pt x="370638" y="512427"/>
                  <a:pt x="361950" y="504825"/>
                </a:cubicBezTo>
                <a:cubicBezTo>
                  <a:pt x="353335" y="497287"/>
                  <a:pt x="344794" y="486591"/>
                  <a:pt x="333375" y="485775"/>
                </a:cubicBezTo>
                <a:lnTo>
                  <a:pt x="266700" y="481013"/>
                </a:lnTo>
                <a:cubicBezTo>
                  <a:pt x="261938" y="479425"/>
                  <a:pt x="256801" y="478688"/>
                  <a:pt x="252413" y="476250"/>
                </a:cubicBezTo>
                <a:cubicBezTo>
                  <a:pt x="242406" y="470690"/>
                  <a:pt x="223838" y="457200"/>
                  <a:pt x="223838" y="457200"/>
                </a:cubicBezTo>
                <a:cubicBezTo>
                  <a:pt x="216298" y="427045"/>
                  <a:pt x="222706" y="443596"/>
                  <a:pt x="200025" y="409575"/>
                </a:cubicBezTo>
                <a:lnTo>
                  <a:pt x="190500" y="395288"/>
                </a:lnTo>
                <a:cubicBezTo>
                  <a:pt x="179082" y="361030"/>
                  <a:pt x="190500" y="403811"/>
                  <a:pt x="190500" y="361950"/>
                </a:cubicBezTo>
                <a:cubicBezTo>
                  <a:pt x="190500" y="333331"/>
                  <a:pt x="191351" y="304288"/>
                  <a:pt x="185738" y="276225"/>
                </a:cubicBezTo>
                <a:cubicBezTo>
                  <a:pt x="184615" y="270612"/>
                  <a:pt x="176570" y="269260"/>
                  <a:pt x="171450" y="266700"/>
                </a:cubicBezTo>
                <a:cubicBezTo>
                  <a:pt x="160566" y="261258"/>
                  <a:pt x="144214" y="259891"/>
                  <a:pt x="133350" y="257175"/>
                </a:cubicBezTo>
                <a:cubicBezTo>
                  <a:pt x="128480" y="255957"/>
                  <a:pt x="123825" y="254000"/>
                  <a:pt x="119063" y="252413"/>
                </a:cubicBezTo>
                <a:cubicBezTo>
                  <a:pt x="109538" y="246063"/>
                  <a:pt x="98583" y="241458"/>
                  <a:pt x="90488" y="233363"/>
                </a:cubicBezTo>
                <a:cubicBezTo>
                  <a:pt x="79957" y="222832"/>
                  <a:pt x="75172" y="216179"/>
                  <a:pt x="61913" y="209550"/>
                </a:cubicBezTo>
                <a:cubicBezTo>
                  <a:pt x="57423" y="207305"/>
                  <a:pt x="52388" y="206375"/>
                  <a:pt x="47625" y="204788"/>
                </a:cubicBezTo>
                <a:cubicBezTo>
                  <a:pt x="44450" y="200025"/>
                  <a:pt x="41764" y="194897"/>
                  <a:pt x="38100" y="190500"/>
                </a:cubicBezTo>
                <a:cubicBezTo>
                  <a:pt x="33788" y="185326"/>
                  <a:pt x="27549" y="181817"/>
                  <a:pt x="23813" y="176213"/>
                </a:cubicBezTo>
                <a:cubicBezTo>
                  <a:pt x="21028" y="172036"/>
                  <a:pt x="20638" y="166688"/>
                  <a:pt x="19050" y="161925"/>
                </a:cubicBezTo>
                <a:cubicBezTo>
                  <a:pt x="17463" y="152400"/>
                  <a:pt x="16630" y="142718"/>
                  <a:pt x="14288" y="133350"/>
                </a:cubicBezTo>
                <a:cubicBezTo>
                  <a:pt x="11853" y="123610"/>
                  <a:pt x="7938" y="114300"/>
                  <a:pt x="4763" y="104775"/>
                </a:cubicBezTo>
                <a:cubicBezTo>
                  <a:pt x="2693" y="98565"/>
                  <a:pt x="1588" y="92075"/>
                  <a:pt x="0" y="85725"/>
                </a:cubicBezTo>
                <a:cubicBezTo>
                  <a:pt x="1588" y="77788"/>
                  <a:pt x="2800" y="69766"/>
                  <a:pt x="4763" y="61913"/>
                </a:cubicBezTo>
                <a:cubicBezTo>
                  <a:pt x="7861" y="49522"/>
                  <a:pt x="9309" y="42055"/>
                  <a:pt x="23813" y="38100"/>
                </a:cubicBezTo>
                <a:cubicBezTo>
                  <a:pt x="36161" y="34733"/>
                  <a:pt x="49213" y="34925"/>
                  <a:pt x="61913" y="33338"/>
                </a:cubicBezTo>
                <a:cubicBezTo>
                  <a:pt x="63500" y="28575"/>
                  <a:pt x="64430" y="23540"/>
                  <a:pt x="66675" y="19050"/>
                </a:cubicBezTo>
                <a:cubicBezTo>
                  <a:pt x="72059" y="8281"/>
                  <a:pt x="74266" y="6697"/>
                  <a:pt x="80963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532</Words>
  <Application>Microsoft Office PowerPoint</Application>
  <PresentationFormat>On-screen Show (4:3)</PresentationFormat>
  <Paragraphs>198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My Summer Vacation</vt:lpstr>
      <vt:lpstr>My Summer Vacation Outline</vt:lpstr>
      <vt:lpstr>Where We Went</vt:lpstr>
      <vt:lpstr>First Day Route</vt:lpstr>
      <vt:lpstr>First Day - Travel</vt:lpstr>
      <vt:lpstr>First Day - Travel (cont.)</vt:lpstr>
      <vt:lpstr>First Day</vt:lpstr>
      <vt:lpstr>Second Day</vt:lpstr>
      <vt:lpstr>Second Day Route</vt:lpstr>
      <vt:lpstr>Second Day - Travel</vt:lpstr>
      <vt:lpstr>Second Day (cont.) </vt:lpstr>
      <vt:lpstr>Third Day</vt:lpstr>
      <vt:lpstr>Third Day Route</vt:lpstr>
      <vt:lpstr>Third Day - Travel</vt:lpstr>
      <vt:lpstr>Third Day – Travel (cont.)</vt:lpstr>
      <vt:lpstr>Third Day</vt:lpstr>
      <vt:lpstr>Fourth Day</vt:lpstr>
      <vt:lpstr>Fourth Day Route</vt:lpstr>
      <vt:lpstr>Fourth Day - Travel</vt:lpstr>
      <vt:lpstr>Fourth Day</vt:lpstr>
      <vt:lpstr>Fifth Day</vt:lpstr>
      <vt:lpstr>Sixth Day</vt:lpstr>
      <vt:lpstr>Sixth Day Route</vt:lpstr>
      <vt:lpstr>Sixth Day - Travel</vt:lpstr>
      <vt:lpstr>Sixth Day – Travel (Cont.)</vt:lpstr>
      <vt:lpstr>Sightseeing Summary</vt:lpstr>
      <vt:lpstr>Sightseeing Summary</vt:lpstr>
      <vt:lpstr>Driving Summary</vt:lpstr>
      <vt:lpstr>Budget</vt:lpstr>
      <vt:lpstr>Conclusion</vt:lpstr>
      <vt:lpstr>Questions?</vt:lpstr>
      <vt:lpstr>Problems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Summer Vacation</dc:title>
  <dc:creator>User</dc:creator>
  <cp:lastModifiedBy>User</cp:lastModifiedBy>
  <cp:revision>44</cp:revision>
  <dcterms:created xsi:type="dcterms:W3CDTF">2010-09-02T16:20:23Z</dcterms:created>
  <dcterms:modified xsi:type="dcterms:W3CDTF">2010-09-03T15:56:35Z</dcterms:modified>
</cp:coreProperties>
</file>