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27" r:id="rId2"/>
  </p:sldMasterIdLst>
  <p:notesMasterIdLst>
    <p:notesMasterId r:id="rId6"/>
  </p:notesMasterIdLst>
  <p:handoutMasterIdLst>
    <p:handoutMasterId r:id="rId7"/>
  </p:handoutMasterIdLst>
  <p:sldIdLst>
    <p:sldId id="325" r:id="rId3"/>
    <p:sldId id="479" r:id="rId4"/>
    <p:sldId id="480" r:id="rId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F34"/>
    <a:srgbClr val="FFFFFF"/>
    <a:srgbClr val="892034"/>
    <a:srgbClr val="EFF755"/>
    <a:srgbClr val="CC6600"/>
    <a:srgbClr val="6666FF"/>
    <a:srgbClr val="008000"/>
    <a:srgbClr val="000080"/>
    <a:srgbClr val="004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66" d="100"/>
          <a:sy n="66" d="100"/>
        </p:scale>
        <p:origin x="-840" y="-108"/>
      </p:cViewPr>
      <p:guideLst>
        <p:guide orient="horz" pos="3349"/>
        <p:guide pos="5618"/>
        <p:guide pos="1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4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7" y="130175"/>
            <a:ext cx="347842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ENGR</a:t>
            </a:r>
            <a:r>
              <a:rPr lang="en-US" sz="1800" b="1" baseline="0" dirty="0" smtClean="0">
                <a:solidFill>
                  <a:srgbClr val="333399"/>
                </a:solidFill>
              </a:rPr>
              <a:t> 4296</a:t>
            </a:r>
            <a:r>
              <a:rPr lang="en-US" sz="1800" b="1" dirty="0" smtClean="0">
                <a:solidFill>
                  <a:srgbClr val="333399"/>
                </a:solidFill>
              </a:rPr>
              <a:t> – Senior Design II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892034"/>
                </a:solidFill>
              </a:rPr>
              <a:t>ENGR 4296: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socialresearchmethods.net/kb/desexper.php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hyperlink" Target="http://www.isip.piconepress.com/publications/courses/temple/engr_4296/lectures/2010_fall/lecture_07.pptx" TargetMode="External"/><Relationship Id="rId4" Type="http://schemas.openxmlformats.org/officeDocument/2006/relationships/hyperlink" Target="http://en.wikipedia.org/wiki/Sustainable_design#Intentions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researchmethods.net/kb/desexper.php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ustainable_design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582056"/>
            <a:ext cx="8101012" cy="52759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Question: </a:t>
            </a:r>
            <a:r>
              <a:rPr lang="en-US" sz="1800" b="1" dirty="0" smtClean="0"/>
              <a:t>How do you establish your “product” is better?</a:t>
            </a:r>
            <a:endParaRPr lang="en-US" sz="1800" b="1" dirty="0" smtClean="0"/>
          </a:p>
          <a:p>
            <a:pPr marL="176213" marR="0" lvl="0" indent="-176213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Sources of Variability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Statistical Significance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Statistical Modeling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Designing for Variability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Sustainability Definition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Design Impact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indent="-174625">
              <a:spcBef>
                <a:spcPts val="1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hlinkClick r:id="rId3"/>
              </a:rPr>
              <a:t>SRM: Experimental Design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hlinkClick r:id="rId4"/>
              </a:rPr>
              <a:t>Wiki: Sustainable Designs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LECTURE </a:t>
            </a:r>
            <a:r>
              <a:rPr lang="en-US" b="1" dirty="0" smtClean="0">
                <a:solidFill>
                  <a:schemeClr val="accent2"/>
                </a:solidFill>
              </a:rPr>
              <a:t>07: </a:t>
            </a:r>
            <a:r>
              <a:rPr lang="en-US" b="1" dirty="0" smtClean="0">
                <a:solidFill>
                  <a:srgbClr val="BE0F34"/>
                </a:solidFill>
              </a:rPr>
              <a:t>EXPERIMENTAL DESIGN </a:t>
            </a:r>
            <a:r>
              <a:rPr lang="en-US" b="1" dirty="0" smtClean="0">
                <a:solidFill>
                  <a:srgbClr val="BE0F34"/>
                </a:solidFill>
              </a:rPr>
              <a:t>AND SUSTAINABLE DESIGNS</a:t>
            </a:r>
            <a:endParaRPr lang="en-US" b="1" baseline="30000" dirty="0">
              <a:solidFill>
                <a:srgbClr val="BE0F34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1398" y="6144793"/>
            <a:ext cx="885361" cy="279514"/>
            <a:chOff x="5231962" y="6231988"/>
            <a:chExt cx="885361" cy="279514"/>
          </a:xfrm>
        </p:grpSpPr>
        <p:pic>
          <p:nvPicPr>
            <p:cNvPr id="12" name="Picture 4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0" t="14777" r="60800" b="46264"/>
          <a:stretch/>
        </p:blipFill>
        <p:spPr bwMode="auto">
          <a:xfrm>
            <a:off x="4664299" y="3746366"/>
            <a:ext cx="3587786" cy="24481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594" y="2203553"/>
            <a:ext cx="1536491" cy="15364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99" y="2203553"/>
            <a:ext cx="2051295" cy="15364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91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Experimental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012" y="1088571"/>
            <a:ext cx="849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http://www.socialresearchmethods.net/kb/desexper.php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0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Sustainable Designs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012" y="1088571"/>
            <a:ext cx="849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http://en.wikipedia.org/wiki/Sustainable_design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Temple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BE0F34"/>
      </a:accent1>
      <a:accent2>
        <a:srgbClr val="33339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BE0F34"/>
      </a:hlink>
      <a:folHlink>
        <a:srgbClr val="BE0F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Temple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BE0F34"/>
      </a:accent1>
      <a:accent2>
        <a:srgbClr val="33339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BE0F34"/>
      </a:hlink>
      <a:folHlink>
        <a:srgbClr val="BE0F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16137</TotalTime>
  <Words>59</Words>
  <Application>Microsoft Office PowerPoint</Application>
  <PresentationFormat>Letter Paper (8.5x11 in)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lecture_title</vt:lpstr>
      <vt:lpstr>lecture_default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1365</cp:revision>
  <dcterms:created xsi:type="dcterms:W3CDTF">2002-09-12T17:13:32Z</dcterms:created>
  <dcterms:modified xsi:type="dcterms:W3CDTF">2010-10-14T13:14:49Z</dcterms:modified>
</cp:coreProperties>
</file>