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95B0F-E746-4F00-90D9-702DB778476B}" type="datetimeFigureOut">
              <a:rPr lang="en-US" smtClean="0"/>
              <a:t>4/26/2011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2348-26C0-410C-B1FF-5E6A05339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95B0F-E746-4F00-90D9-702DB778476B}" type="datetimeFigureOut">
              <a:rPr lang="en-US" smtClean="0"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52348-26C0-410C-B1FF-5E6A05339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8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Business Plans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17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Sample Business Plan Outline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3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 of Tables and Charts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1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Time Frame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3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Description of the Business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97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Product/Service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25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Location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29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Marketing Plan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73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Competition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92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Pricing and Sales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9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Management Plan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8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Planning is a Process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2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Initial Business Plan Assignment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26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Simplified Business Plan Outline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57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Company Summary - Legal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69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Company Summary - Legal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85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Company Trademarks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85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Company Names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80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Company Internet Domain Names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49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Company Location &amp; Facilities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11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Company Strategy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14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Company Start-Up Costs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22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Elements Supporting Successful Plan Implementation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1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Start-Up Plan - Expenses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00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Start-Up Plan - Assets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55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Start-Up Plan Requirements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88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Start-Up Funding – Investments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5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Start-Up Funding – Liabilities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80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Start-Up Table Summary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7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Rule of Accounting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52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Product Description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65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Product Description (cont.)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18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Assignments to Date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4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Elements Supporting Successful Plan Implementation (cont.)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86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Simplified Business Plan Outline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5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Management Summary</a:t>
            </a:r>
            <a:br>
              <a:rPr lang="en-US" smtClean="0"/>
            </a:br>
            <a:r>
              <a:rPr lang="en-US" sz="2800" i="1" smtClean="0"/>
              <a:t>“If it isn’t a good place to work, it won’t be successful”</a:t>
            </a:r>
            <a:r>
              <a:rPr lang="en-US" i="1" smtClean="0"/>
              <a:t> 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22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Management Summary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922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Management Summary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57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Management Summary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75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Management Summary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3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Knowing Your Market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735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Knowing Your Market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134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Knowing Your Market</a:t>
            </a:r>
            <a:br>
              <a:rPr lang="en-US" smtClean="0"/>
            </a:br>
            <a:r>
              <a:rPr lang="en-US" sz="2800" smtClean="0"/>
              <a:t>Practical Market Research</a:t>
            </a:r>
            <a:br>
              <a:rPr lang="en-US" sz="2800" smtClean="0"/>
            </a:b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83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Knowing Your Market</a:t>
            </a:r>
            <a:br>
              <a:rPr lang="en-US" smtClean="0"/>
            </a:br>
            <a:r>
              <a:rPr lang="en-US" sz="2800" smtClean="0"/>
              <a:t>Forecasting Your Sales</a:t>
            </a:r>
            <a:br>
              <a:rPr lang="en-US" sz="2800" smtClean="0"/>
            </a:b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53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 of a Business Plan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9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Knowing Your Market</a:t>
            </a:r>
            <a:br>
              <a:rPr lang="en-US" smtClean="0"/>
            </a:br>
            <a:r>
              <a:rPr lang="en-US" sz="2800" smtClean="0"/>
              <a:t>Forecasting Your Sales</a:t>
            </a:r>
            <a:br>
              <a:rPr lang="en-US" sz="2800" smtClean="0"/>
            </a:b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1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Knowing Your Market</a:t>
            </a:r>
            <a:br>
              <a:rPr lang="en-US" smtClean="0"/>
            </a:br>
            <a:r>
              <a:rPr lang="en-US" sz="2800" smtClean="0"/>
              <a:t>Forecasting Your Sales</a:t>
            </a:r>
            <a:br>
              <a:rPr lang="en-US" sz="2800" smtClean="0"/>
            </a:b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35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Knowing Your Market</a:t>
            </a:r>
            <a:br>
              <a:rPr lang="en-US" smtClean="0"/>
            </a:br>
            <a:r>
              <a:rPr lang="en-US" sz="2800" smtClean="0"/>
              <a:t>Forecasting Your Sales</a:t>
            </a:r>
            <a:br>
              <a:rPr lang="en-US" sz="2800" smtClean="0"/>
            </a:b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37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Knowing Your Market</a:t>
            </a:r>
            <a:br>
              <a:rPr lang="en-US" smtClean="0"/>
            </a:br>
            <a:r>
              <a:rPr lang="en-US" sz="2800" smtClean="0"/>
              <a:t>Market Segments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78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Knowing Your Market</a:t>
            </a:r>
            <a:br>
              <a:rPr lang="en-US" smtClean="0"/>
            </a:br>
            <a:r>
              <a:rPr lang="en-US" sz="2800" smtClean="0"/>
              <a:t>Market Segments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17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Knowing Your Market</a:t>
            </a:r>
            <a:br>
              <a:rPr lang="en-US" smtClean="0"/>
            </a:br>
            <a:r>
              <a:rPr lang="en-US" sz="2800" smtClean="0"/>
              <a:t>Market Segments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060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Assignments to Date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059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Simplified Business Plan Outline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527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and Implementation</a:t>
            </a:r>
            <a:br>
              <a:rPr lang="en-US" smtClean="0"/>
            </a:br>
            <a:r>
              <a:rPr lang="en-US" sz="2800" i="1" smtClean="0"/>
              <a:t>“Strategy is focus”</a:t>
            </a:r>
            <a:r>
              <a:rPr lang="en-US" i="1" smtClean="0"/>
              <a:t> 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910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Pyramid Example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12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 Time to Plan?</a:t>
            </a:r>
            <a:br>
              <a:rPr lang="en-US" smtClean="0"/>
            </a:br>
            <a:r>
              <a:rPr lang="en-US" smtClean="0"/>
              <a:t> A Common Misconception 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20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and Implementation </a:t>
            </a:r>
            <a:r>
              <a:rPr lang="en-US" sz="2800" smtClean="0"/>
              <a:t>Making it Real</a:t>
            </a:r>
            <a:r>
              <a:rPr lang="en-US" smtClean="0"/>
              <a:t> </a:t>
            </a:r>
            <a:r>
              <a:rPr lang="en-US" sz="2800" smtClean="0"/>
              <a:t>-</a:t>
            </a:r>
            <a:r>
              <a:rPr lang="en-US" smtClean="0"/>
              <a:t> </a:t>
            </a:r>
            <a:r>
              <a:rPr lang="en-US" sz="2800" smtClean="0"/>
              <a:t>Milestones Table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362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Financial Plan</a:t>
            </a:r>
            <a:br>
              <a:rPr lang="en-US" smtClean="0"/>
            </a:br>
            <a:r>
              <a:rPr lang="en-US" sz="2800" smtClean="0"/>
              <a:t>Components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411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Tables and Charts are Linked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455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Points About Cash</a:t>
            </a:r>
            <a:br>
              <a:rPr lang="en-US" smtClean="0"/>
            </a:br>
            <a:r>
              <a:rPr lang="en-US" sz="2800" smtClean="0"/>
              <a:t>“Cash is King”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653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Cash vs. Profits</a:t>
            </a:r>
            <a:br>
              <a:rPr lang="en-US" smtClean="0"/>
            </a:br>
            <a:r>
              <a:rPr lang="en-US" sz="2800" smtClean="0"/>
              <a:t>Starting Numbers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801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Cash vs. Profits</a:t>
            </a:r>
            <a:br>
              <a:rPr lang="en-US" smtClean="0"/>
            </a:br>
            <a:r>
              <a:rPr lang="en-US" sz="2800" smtClean="0"/>
              <a:t>Sell a Widget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158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Cash vs. Profits</a:t>
            </a:r>
            <a:br>
              <a:rPr lang="en-US" smtClean="0"/>
            </a:br>
            <a:r>
              <a:rPr lang="en-US" sz="2800" smtClean="0"/>
              <a:t>Sell Another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444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Cash vs. Profits</a:t>
            </a:r>
            <a:br>
              <a:rPr lang="en-US" smtClean="0"/>
            </a:br>
            <a:r>
              <a:rPr lang="en-US" sz="2800" smtClean="0"/>
              <a:t>And Still Another 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82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Cash vs. Profits</a:t>
            </a:r>
            <a:br>
              <a:rPr lang="en-US" smtClean="0"/>
            </a:br>
            <a:r>
              <a:rPr lang="en-US" sz="2800" smtClean="0"/>
              <a:t>Adding Realism -</a:t>
            </a:r>
            <a:r>
              <a:rPr lang="en-US" smtClean="0"/>
              <a:t> </a:t>
            </a:r>
            <a:r>
              <a:rPr lang="en-US" sz="2800" smtClean="0"/>
              <a:t>Selling on Terms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579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Cash vs. Profits</a:t>
            </a:r>
            <a:br>
              <a:rPr lang="en-US" smtClean="0"/>
            </a:br>
            <a:r>
              <a:rPr lang="en-US" sz="2800" smtClean="0"/>
              <a:t>Buying on Terms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6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Business Plans Don’ts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171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Cash vs. Profits</a:t>
            </a:r>
            <a:br>
              <a:rPr lang="en-US" smtClean="0"/>
            </a:br>
            <a:r>
              <a:rPr lang="en-US" sz="2800" smtClean="0"/>
              <a:t>Buying on Terms &amp; Short Term Debt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562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Cash vs. Profits</a:t>
            </a:r>
            <a:br>
              <a:rPr lang="en-US" smtClean="0"/>
            </a:br>
            <a:r>
              <a:rPr lang="en-US" sz="2800" smtClean="0"/>
              <a:t>Lesson: Business looks a lot better with $400 in starting capital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15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 Examples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50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Profit and Loss Statement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694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Profit and Loss Example</a:t>
            </a:r>
            <a:br>
              <a:rPr lang="en-US" smtClean="0"/>
            </a:br>
            <a:r>
              <a:rPr lang="en-US" sz="2800" smtClean="0"/>
              <a:t>(Income Statement)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03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Returning to Cash and Balance Sheet Focus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852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Sample Case</a:t>
            </a:r>
            <a:br>
              <a:rPr lang="en-US" smtClean="0"/>
            </a:br>
            <a:r>
              <a:rPr lang="en-US" sz="2000" smtClean="0"/>
              <a:t>See “Cash is King” section of Hurdles for information on entries</a:t>
            </a:r>
            <a:endParaRPr lang="en-US" sz="20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931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 Cash Flow Points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880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Balance Sheet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234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Business Ratios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7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Elements of a Business Plan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591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Business Ratios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332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Executive Summary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123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br>
              <a:rPr lang="en-US" smtClean="0"/>
            </a:br>
            <a:r>
              <a:rPr lang="en-US" sz="2800" smtClean="0"/>
              <a:t>Implementation of Plan Must Be Communicated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5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Sample Business Plan Outline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43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Office PowerPoint</Application>
  <PresentationFormat>On-screen Show (4:3)</PresentationFormat>
  <Paragraphs>82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Business Plans</vt:lpstr>
      <vt:lpstr>Planning is a Process</vt:lpstr>
      <vt:lpstr>Elements Supporting Successful Plan Implementation</vt:lpstr>
      <vt:lpstr>Elements Supporting Successful Plan Implementation (cont.)</vt:lpstr>
      <vt:lpstr>Use of a Business Plan</vt:lpstr>
      <vt:lpstr>No Time to Plan?  A Common Misconception </vt:lpstr>
      <vt:lpstr>Business Plans Don’ts</vt:lpstr>
      <vt:lpstr>Elements of a Business Plan</vt:lpstr>
      <vt:lpstr>Sample Business Plan Outline</vt:lpstr>
      <vt:lpstr>Sample Business Plan Outline</vt:lpstr>
      <vt:lpstr>Use of Tables and Charts</vt:lpstr>
      <vt:lpstr>Time Frame</vt:lpstr>
      <vt:lpstr>Description of the Business</vt:lpstr>
      <vt:lpstr>Product/Service</vt:lpstr>
      <vt:lpstr>The Location</vt:lpstr>
      <vt:lpstr>The Marketing Plan</vt:lpstr>
      <vt:lpstr>The Competition</vt:lpstr>
      <vt:lpstr>Pricing and Sales</vt:lpstr>
      <vt:lpstr>The Management Plan</vt:lpstr>
      <vt:lpstr>Initial Business Plan Assignment</vt:lpstr>
      <vt:lpstr>Simplified Business Plan Outline</vt:lpstr>
      <vt:lpstr>Company Summary - Legal</vt:lpstr>
      <vt:lpstr>Company Summary - Legal</vt:lpstr>
      <vt:lpstr>Company Trademarks</vt:lpstr>
      <vt:lpstr>Company Names</vt:lpstr>
      <vt:lpstr>Company Internet Domain Names</vt:lpstr>
      <vt:lpstr>Company Location &amp; Facilities</vt:lpstr>
      <vt:lpstr>Company Strategy</vt:lpstr>
      <vt:lpstr>Company Start-Up Costs</vt:lpstr>
      <vt:lpstr>Start-Up Plan - Expenses</vt:lpstr>
      <vt:lpstr>Start-Up Plan - Assets</vt:lpstr>
      <vt:lpstr>Total Start-Up Plan Requirements</vt:lpstr>
      <vt:lpstr>Start-Up Funding – Investments</vt:lpstr>
      <vt:lpstr>Start-Up Funding – Liabilities</vt:lpstr>
      <vt:lpstr>Start-Up Table Summary</vt:lpstr>
      <vt:lpstr>Rule of Accounting</vt:lpstr>
      <vt:lpstr>Product Description</vt:lpstr>
      <vt:lpstr>Product Description (cont.)</vt:lpstr>
      <vt:lpstr>Assignments to Date</vt:lpstr>
      <vt:lpstr>Simplified Business Plan Outline</vt:lpstr>
      <vt:lpstr>Management Summary “If it isn’t a good place to work, it won’t be successful” </vt:lpstr>
      <vt:lpstr>Management Summary</vt:lpstr>
      <vt:lpstr>Management Summary</vt:lpstr>
      <vt:lpstr>Management Summary</vt:lpstr>
      <vt:lpstr>Management Summary</vt:lpstr>
      <vt:lpstr>Knowing Your Market</vt:lpstr>
      <vt:lpstr>Knowing Your Market</vt:lpstr>
      <vt:lpstr>Knowing Your Market Practical Market Research </vt:lpstr>
      <vt:lpstr>Knowing Your Market Forecasting Your Sales </vt:lpstr>
      <vt:lpstr>Knowing Your Market Forecasting Your Sales </vt:lpstr>
      <vt:lpstr>Knowing Your Market Forecasting Your Sales </vt:lpstr>
      <vt:lpstr>Knowing Your Market Forecasting Your Sales </vt:lpstr>
      <vt:lpstr>Knowing Your Market Market Segments</vt:lpstr>
      <vt:lpstr>Knowing Your Market Market Segments</vt:lpstr>
      <vt:lpstr>Knowing Your Market Market Segments</vt:lpstr>
      <vt:lpstr>Assignments to Date</vt:lpstr>
      <vt:lpstr>Simplified Business Plan Outline</vt:lpstr>
      <vt:lpstr>Strategy and Implementation “Strategy is focus” </vt:lpstr>
      <vt:lpstr>Strategy Pyramid Example</vt:lpstr>
      <vt:lpstr>Strategy and Implementation Making it Real - Milestones Table</vt:lpstr>
      <vt:lpstr>Financial Plan Components</vt:lpstr>
      <vt:lpstr>How Tables and Charts are Linked</vt:lpstr>
      <vt:lpstr>Points About Cash “Cash is King”</vt:lpstr>
      <vt:lpstr>Cash vs. Profits Starting Numbers</vt:lpstr>
      <vt:lpstr>Cash vs. Profits Sell a Widget</vt:lpstr>
      <vt:lpstr>Cash vs. Profits Sell Another</vt:lpstr>
      <vt:lpstr>Cash vs. Profits And Still Another </vt:lpstr>
      <vt:lpstr>Cash vs. Profits Adding Realism - Selling on Terms</vt:lpstr>
      <vt:lpstr>Cash vs. Profits Buying on Terms</vt:lpstr>
      <vt:lpstr>Cash vs. Profits Buying on Terms &amp; Short Term Debt</vt:lpstr>
      <vt:lpstr>Cash vs. Profits Lesson: Business looks a lot better with $400 in starting capital</vt:lpstr>
      <vt:lpstr>Case Examples</vt:lpstr>
      <vt:lpstr>Profit and Loss Statement</vt:lpstr>
      <vt:lpstr>Profit and Loss Example (Income Statement)</vt:lpstr>
      <vt:lpstr>Returning to Cash and Balance Sheet Focus</vt:lpstr>
      <vt:lpstr>Sample Case See “Cash is King” section of Hurdles for information on entries</vt:lpstr>
      <vt:lpstr>Key  Cash Flow Points</vt:lpstr>
      <vt:lpstr>Balance Sheet</vt:lpstr>
      <vt:lpstr>Business Ratios</vt:lpstr>
      <vt:lpstr>Business Ratios</vt:lpstr>
      <vt:lpstr>Executive Summary</vt:lpstr>
      <vt:lpstr>Summary Implementation of Plan Must Be Communicated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Plans</dc:title>
  <dc:creator>PICONE</dc:creator>
  <cp:lastModifiedBy>PICONE</cp:lastModifiedBy>
  <cp:revision>1</cp:revision>
  <dcterms:created xsi:type="dcterms:W3CDTF">2011-04-27T01:01:01Z</dcterms:created>
  <dcterms:modified xsi:type="dcterms:W3CDTF">2011-04-27T01:01:01Z</dcterms:modified>
</cp:coreProperties>
</file>