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-5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95B0F-E746-4F00-90D9-702DB778476B}" type="datetimeFigureOut">
              <a:rPr lang="en-US" smtClean="0"/>
              <a:t>3/15/12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2348-26C0-410C-B1FF-5E6A05339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86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95B0F-E746-4F00-90D9-702DB778476B}" type="datetimeFigureOut">
              <a:rPr lang="en-US" smtClean="0"/>
              <a:t>3/15/12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52348-26C0-410C-B1FF-5E6A05339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8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Business Plans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717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Sample Business Plan Outline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35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 of Tables and Charts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881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Time Frame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39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Description of the Business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197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Product/Service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825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Location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029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Marketing Plan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073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Competition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92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Pricing and Sales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09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Management Plan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187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Planning is a Process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52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Initial Business Plan Assignment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26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Simplified Business Plan Outline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57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Company Summary - Legal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694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Company Summary - Legal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6857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Company Trademarks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851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Company Names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805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Company Internet Domain Names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493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Company Location &amp; Facilities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1115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Company Strategy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146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Company Start-Up Costs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222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Elements Supporting Successful Plan Implementation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8718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Start-Up Plan - Expenses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007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Start-Up Plan - Assets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2551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Total Start-Up Plan Requirements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885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Start-Up Funding – Investments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654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Start-Up Funding – Liabilities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7801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Start-Up Table Summary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073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Rule of Accounting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6524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Product Description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9343458">
            <a:off x="996233" y="2638639"/>
            <a:ext cx="700647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NEXT WEEK</a:t>
            </a:r>
            <a:endParaRPr lang="en-US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1365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Elements Supporting Successful Plan Implementation (cont.)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386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 of a Business Plan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49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No Time to Plan?</a:t>
            </a:r>
            <a:br>
              <a:rPr lang="en-US" smtClean="0"/>
            </a:br>
            <a:r>
              <a:rPr lang="en-US" smtClean="0"/>
              <a:t> A Common Misconception 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20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Business Plans Don’ts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17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Elements of a Business Plan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59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Sample Business Plan Outline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43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150</Words>
  <Application>Microsoft Macintosh PowerPoint</Application>
  <PresentationFormat>On-screen Show (4:3)</PresentationFormat>
  <Paragraphs>38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Business Plans</vt:lpstr>
      <vt:lpstr>Planning is a Process</vt:lpstr>
      <vt:lpstr>Elements Supporting Successful Plan Implementation</vt:lpstr>
      <vt:lpstr>Elements Supporting Successful Plan Implementation (cont.)</vt:lpstr>
      <vt:lpstr>Use of a Business Plan</vt:lpstr>
      <vt:lpstr>No Time to Plan?  A Common Misconception </vt:lpstr>
      <vt:lpstr>Business Plans Don’ts</vt:lpstr>
      <vt:lpstr>Elements of a Business Plan</vt:lpstr>
      <vt:lpstr>Sample Business Plan Outline</vt:lpstr>
      <vt:lpstr>Sample Business Plan Outline</vt:lpstr>
      <vt:lpstr>Use of Tables and Charts</vt:lpstr>
      <vt:lpstr>Time Frame</vt:lpstr>
      <vt:lpstr>Description of the Business</vt:lpstr>
      <vt:lpstr>Product/Service</vt:lpstr>
      <vt:lpstr>The Location</vt:lpstr>
      <vt:lpstr>The Marketing Plan</vt:lpstr>
      <vt:lpstr>The Competition</vt:lpstr>
      <vt:lpstr>Pricing and Sales</vt:lpstr>
      <vt:lpstr>The Management Plan</vt:lpstr>
      <vt:lpstr>Initial Business Plan Assignment</vt:lpstr>
      <vt:lpstr>Simplified Business Plan Outline</vt:lpstr>
      <vt:lpstr>Company Summary - Legal</vt:lpstr>
      <vt:lpstr>Company Summary - Legal</vt:lpstr>
      <vt:lpstr>Company Trademarks</vt:lpstr>
      <vt:lpstr>Company Names</vt:lpstr>
      <vt:lpstr>Company Internet Domain Names</vt:lpstr>
      <vt:lpstr>Company Location &amp; Facilities</vt:lpstr>
      <vt:lpstr>Company Strategy</vt:lpstr>
      <vt:lpstr>Company Start-Up Costs</vt:lpstr>
      <vt:lpstr>Start-Up Plan - Expenses</vt:lpstr>
      <vt:lpstr>Start-Up Plan - Assets</vt:lpstr>
      <vt:lpstr>Total Start-Up Plan Requirements</vt:lpstr>
      <vt:lpstr>Start-Up Funding – Investments</vt:lpstr>
      <vt:lpstr>Start-Up Funding – Liabilities</vt:lpstr>
      <vt:lpstr>Start-Up Table Summary</vt:lpstr>
      <vt:lpstr>Rule of Accounting</vt:lpstr>
      <vt:lpstr>Product Description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Plans</dc:title>
  <dc:creator>PICONE</dc:creator>
  <cp:lastModifiedBy>Joseph Picone</cp:lastModifiedBy>
  <cp:revision>3</cp:revision>
  <dcterms:created xsi:type="dcterms:W3CDTF">2011-04-27T01:01:01Z</dcterms:created>
  <dcterms:modified xsi:type="dcterms:W3CDTF">2012-03-15T15:38:20Z</dcterms:modified>
</cp:coreProperties>
</file>