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B0F-E746-4F00-90D9-702DB778476B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2348-26C0-410C-B1FF-5E6A0533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5B0F-E746-4F00-90D9-702DB778476B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2348-26C0-410C-B1FF-5E6A0533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Plans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Your Market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Your Market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1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Practical Market Research</a:t>
            </a:r>
            <a:br>
              <a:rPr lang="en-US" sz="2800" smtClean="0"/>
            </a:b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Forecasting Your Sales</a:t>
            </a:r>
            <a:br>
              <a:rPr lang="en-US" sz="2800" smtClean="0"/>
            </a:b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5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Forecasting Your Sales</a:t>
            </a:r>
            <a:br>
              <a:rPr lang="en-US" sz="2800" smtClean="0"/>
            </a:b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Forecasting Your Sales</a:t>
            </a:r>
            <a:br>
              <a:rPr lang="en-US" sz="2800" smtClean="0"/>
            </a:b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3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Forecasting Your Sales</a:t>
            </a:r>
            <a:br>
              <a:rPr lang="en-US" sz="2800" smtClean="0"/>
            </a:b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Market Segments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7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Market Segments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Description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Your Market</a:t>
            </a:r>
            <a:br>
              <a:rPr lang="en-US" smtClean="0"/>
            </a:br>
            <a:r>
              <a:rPr lang="en-US" sz="2800" smtClean="0"/>
              <a:t>Market Segments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6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Assignments to Date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Simplified Business Plan Outline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5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and Implementation</a:t>
            </a:r>
            <a:br>
              <a:rPr lang="en-US" smtClean="0"/>
            </a:br>
            <a:r>
              <a:rPr lang="en-US" sz="2800" i="1" smtClean="0"/>
              <a:t>“Strategy is focus”</a:t>
            </a:r>
            <a:r>
              <a:rPr lang="en-US" i="1" smtClean="0"/>
              <a:t>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1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Pyramid Example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and Implementation </a:t>
            </a:r>
            <a:r>
              <a:rPr lang="en-US" sz="2800" smtClean="0"/>
              <a:t>Making it Real</a:t>
            </a:r>
            <a:r>
              <a:rPr lang="en-US" smtClean="0"/>
              <a:t> </a:t>
            </a:r>
            <a:r>
              <a:rPr lang="en-US" sz="2800" smtClean="0"/>
              <a:t>-</a:t>
            </a:r>
            <a:r>
              <a:rPr lang="en-US" smtClean="0"/>
              <a:t> </a:t>
            </a:r>
            <a:r>
              <a:rPr lang="en-US" sz="2800" smtClean="0"/>
              <a:t>Milestones Table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Plan</a:t>
            </a:r>
            <a:br>
              <a:rPr lang="en-US" smtClean="0"/>
            </a:br>
            <a:r>
              <a:rPr lang="en-US" sz="2800" smtClean="0"/>
              <a:t>Components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1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Tables and Charts are Linked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4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Points About Cash</a:t>
            </a:r>
            <a:br>
              <a:rPr lang="en-US" smtClean="0"/>
            </a:br>
            <a:r>
              <a:rPr lang="en-US" sz="2800" smtClean="0"/>
              <a:t>“Cash is King”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Starting Numbers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Description (cont.)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8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Sell a Widget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5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Sell Another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4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And Still Another 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Adding Realism -</a:t>
            </a:r>
            <a:r>
              <a:rPr lang="en-US" smtClean="0"/>
              <a:t> </a:t>
            </a:r>
            <a:r>
              <a:rPr lang="en-US" sz="2800" smtClean="0"/>
              <a:t>Selling on Terms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7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Buying on Terms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7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Buying on Terms &amp; Short Term Debt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56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vs. Profits</a:t>
            </a:r>
            <a:br>
              <a:rPr lang="en-US" smtClean="0"/>
            </a:br>
            <a:r>
              <a:rPr lang="en-US" sz="2800" smtClean="0"/>
              <a:t>Lesson: Business looks a lot better with $400 in starting capital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Examples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Profit and Loss Statement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9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Profit and Loss Example</a:t>
            </a:r>
            <a:br>
              <a:rPr lang="en-US" smtClean="0"/>
            </a:br>
            <a:r>
              <a:rPr lang="en-US" sz="2800" smtClean="0"/>
              <a:t>(Income Statement)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Assignments to Date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1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Returning to Cash and Balance Sheet Focus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5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Case</a:t>
            </a:r>
            <a:br>
              <a:rPr lang="en-US" smtClean="0"/>
            </a:br>
            <a:r>
              <a:rPr lang="en-US" sz="2000" smtClean="0"/>
              <a:t>See “Cash is King” section of Hurdles for information on entries</a:t>
            </a:r>
            <a:endParaRPr lang="en-US" sz="2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3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 Cash Flow Points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8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 Sheet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3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Ratios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73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Ratios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33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Executive 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2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br>
              <a:rPr lang="en-US" smtClean="0"/>
            </a:br>
            <a:r>
              <a:rPr lang="en-US" sz="2800" smtClean="0"/>
              <a:t>Implementation of Plan Must Be Communicated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Simplified Business Plan Outline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Management Summary</a:t>
            </a:r>
            <a:br>
              <a:rPr lang="en-US" smtClean="0"/>
            </a:br>
            <a:r>
              <a:rPr lang="en-US" sz="2800" i="1" smtClean="0"/>
              <a:t>“If it isn’t a good place to work, it won’t be successful”</a:t>
            </a:r>
            <a:r>
              <a:rPr lang="en-US" i="1" smtClean="0"/>
              <a:t>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7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154</Words>
  <Application>Microsoft Macintosh PowerPoint</Application>
  <PresentationFormat>On-screen Show (4:3)</PresentationFormat>
  <Paragraphs>47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Business Plans</vt:lpstr>
      <vt:lpstr>Product Description</vt:lpstr>
      <vt:lpstr>Product Description (cont.)</vt:lpstr>
      <vt:lpstr>Assignments to Date</vt:lpstr>
      <vt:lpstr>Simplified Business Plan Outline</vt:lpstr>
      <vt:lpstr>Management Summary “If it isn’t a good place to work, it won’t be successful” </vt:lpstr>
      <vt:lpstr>Management Summary</vt:lpstr>
      <vt:lpstr>Management Summary</vt:lpstr>
      <vt:lpstr>Management Summary</vt:lpstr>
      <vt:lpstr>Management Summary</vt:lpstr>
      <vt:lpstr>Knowing Your Market</vt:lpstr>
      <vt:lpstr>Knowing Your Market</vt:lpstr>
      <vt:lpstr>Knowing Your Market Practical Market Research </vt:lpstr>
      <vt:lpstr>Knowing Your Market Forecasting Your Sales </vt:lpstr>
      <vt:lpstr>Knowing Your Market Forecasting Your Sales </vt:lpstr>
      <vt:lpstr>Knowing Your Market Forecasting Your Sales </vt:lpstr>
      <vt:lpstr>Knowing Your Market Forecasting Your Sales </vt:lpstr>
      <vt:lpstr>Knowing Your Market Market Segments</vt:lpstr>
      <vt:lpstr>Knowing Your Market Market Segments</vt:lpstr>
      <vt:lpstr>Knowing Your Market Market Segments</vt:lpstr>
      <vt:lpstr>Assignments to Date</vt:lpstr>
      <vt:lpstr>Simplified Business Plan Outline</vt:lpstr>
      <vt:lpstr>Strategy and Implementation “Strategy is focus” </vt:lpstr>
      <vt:lpstr>Strategy Pyramid Example</vt:lpstr>
      <vt:lpstr>Strategy and Implementation Making it Real - Milestones Table</vt:lpstr>
      <vt:lpstr>Financial Plan Components</vt:lpstr>
      <vt:lpstr>How Tables and Charts are Linked</vt:lpstr>
      <vt:lpstr>Points About Cash “Cash is King”</vt:lpstr>
      <vt:lpstr>Cash vs. Profits Starting Numbers</vt:lpstr>
      <vt:lpstr>Cash vs. Profits Sell a Widget</vt:lpstr>
      <vt:lpstr>Cash vs. Profits Sell Another</vt:lpstr>
      <vt:lpstr>Cash vs. Profits And Still Another </vt:lpstr>
      <vt:lpstr>Cash vs. Profits Adding Realism - Selling on Terms</vt:lpstr>
      <vt:lpstr>Cash vs. Profits Buying on Terms</vt:lpstr>
      <vt:lpstr>Cash vs. Profits Buying on Terms &amp; Short Term Debt</vt:lpstr>
      <vt:lpstr>Cash vs. Profits Lesson: Business looks a lot better with $400 in starting capital</vt:lpstr>
      <vt:lpstr>Case Examples</vt:lpstr>
      <vt:lpstr>Profit and Loss Statement</vt:lpstr>
      <vt:lpstr>Profit and Loss Example (Income Statement)</vt:lpstr>
      <vt:lpstr>Returning to Cash and Balance Sheet Focus</vt:lpstr>
      <vt:lpstr>Sample Case See “Cash is King” section of Hurdles for information on entries</vt:lpstr>
      <vt:lpstr>Key  Cash Flow Points</vt:lpstr>
      <vt:lpstr>Balance Sheet</vt:lpstr>
      <vt:lpstr>Business Ratios</vt:lpstr>
      <vt:lpstr>Business Ratios</vt:lpstr>
      <vt:lpstr>Executive Summary</vt:lpstr>
      <vt:lpstr>Summary Implementation of Plan Must Be Communicated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Plans</dc:title>
  <dc:creator>PICONE</dc:creator>
  <cp:lastModifiedBy>Joseph Picone</cp:lastModifiedBy>
  <cp:revision>3</cp:revision>
  <dcterms:created xsi:type="dcterms:W3CDTF">2011-04-27T01:01:01Z</dcterms:created>
  <dcterms:modified xsi:type="dcterms:W3CDTF">2012-03-15T15:40:05Z</dcterms:modified>
</cp:coreProperties>
</file>